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7.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8.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59" r:id="rId2"/>
    <p:sldMasterId id="2147483744" r:id="rId3"/>
    <p:sldMasterId id="2147483780" r:id="rId4"/>
    <p:sldMasterId id="2147483838" r:id="rId5"/>
    <p:sldMasterId id="2147483713" r:id="rId6"/>
    <p:sldMasterId id="2147483674" r:id="rId7"/>
    <p:sldMasterId id="2147483897" r:id="rId8"/>
    <p:sldMasterId id="2147483960" r:id="rId9"/>
  </p:sldMasterIdLst>
  <p:notesMasterIdLst>
    <p:notesMasterId r:id="rId35"/>
  </p:notesMasterIdLst>
  <p:handoutMasterIdLst>
    <p:handoutMasterId r:id="rId36"/>
  </p:handoutMasterIdLst>
  <p:sldIdLst>
    <p:sldId id="273" r:id="rId10"/>
    <p:sldId id="276" r:id="rId11"/>
    <p:sldId id="296" r:id="rId12"/>
    <p:sldId id="326" r:id="rId13"/>
    <p:sldId id="347" r:id="rId14"/>
    <p:sldId id="350"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46" r:id="rId32"/>
    <p:sldId id="367" r:id="rId33"/>
    <p:sldId id="36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08">
          <p15:clr>
            <a:srgbClr val="A4A3A4"/>
          </p15:clr>
        </p15:guide>
        <p15:guide id="2" orient="horz" pos="3600">
          <p15:clr>
            <a:srgbClr val="A4A3A4"/>
          </p15:clr>
        </p15:guide>
        <p15:guide id="3" orient="horz" pos="912" userDrawn="1">
          <p15:clr>
            <a:srgbClr val="A4A3A4"/>
          </p15:clr>
        </p15:guide>
        <p15:guide id="4" orient="horz" pos="3360">
          <p15:clr>
            <a:srgbClr val="A4A3A4"/>
          </p15:clr>
        </p15:guide>
        <p15:guide id="5" pos="5616">
          <p15:clr>
            <a:srgbClr val="A4A3A4"/>
          </p15:clr>
        </p15:guide>
        <p15:guide id="6" pos="43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2754"/>
    <a:srgbClr val="EDE8E9"/>
    <a:srgbClr val="D8CDD1"/>
    <a:srgbClr val="2B606A"/>
    <a:srgbClr val="085367"/>
    <a:srgbClr val="00518B"/>
    <a:srgbClr val="B60000"/>
    <a:srgbClr val="214E91"/>
    <a:srgbClr val="6A6A6A"/>
    <a:srgbClr val="E666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86475" autoAdjust="0"/>
  </p:normalViewPr>
  <p:slideViewPr>
    <p:cSldViewPr>
      <p:cViewPr>
        <p:scale>
          <a:sx n="75" d="100"/>
          <a:sy n="75" d="100"/>
        </p:scale>
        <p:origin x="-786" y="-582"/>
      </p:cViewPr>
      <p:guideLst>
        <p:guide orient="horz" pos="3408"/>
        <p:guide orient="horz" pos="3600"/>
        <p:guide orient="horz" pos="912"/>
        <p:guide orient="horz" pos="3360"/>
        <p:guide pos="5616"/>
        <p:guide pos="43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24CCBF-31CF-4FCA-A5B4-50142834420A}" type="datetimeFigureOut">
              <a:rPr lang="en-US" smtClean="0"/>
              <a:t>5/11/2018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895618-5249-4F12-80E4-2F3A0FD18481}" type="slidenum">
              <a:rPr lang="en-US" smtClean="0"/>
              <a:t>‹#›</a:t>
            </a:fld>
            <a:endParaRPr lang="en-US"/>
          </a:p>
        </p:txBody>
      </p:sp>
    </p:spTree>
    <p:extLst>
      <p:ext uri="{BB962C8B-B14F-4D97-AF65-F5344CB8AC3E}">
        <p14:creationId xmlns:p14="http://schemas.microsoft.com/office/powerpoint/2010/main" val="472110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4B720-C9F6-4BFC-BC5C-B1B8D70204DA}" type="datetimeFigureOut">
              <a:rPr lang="en-US" smtClean="0"/>
              <a:t>5/11/2018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03D02-7E89-4EBF-B123-9C334E1BFEF7}" type="slidenum">
              <a:rPr lang="en-US" smtClean="0"/>
              <a:t>‹#›</a:t>
            </a:fld>
            <a:endParaRPr lang="en-US"/>
          </a:p>
        </p:txBody>
      </p:sp>
    </p:spTree>
    <p:extLst>
      <p:ext uri="{BB962C8B-B14F-4D97-AF65-F5344CB8AC3E}">
        <p14:creationId xmlns:p14="http://schemas.microsoft.com/office/powerpoint/2010/main" val="6189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156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idx="1"/>
          </p:nvPr>
        </p:nvSpPr>
        <p:spPr>
          <a:xfrm>
            <a:off x="457200" y="990600"/>
            <a:ext cx="8229600" cy="5562600"/>
          </a:xfrm>
          <a:prstGeom prst="rect">
            <a:avLst/>
          </a:prstGeom>
        </p:spPr>
        <p:txBody>
          <a:bodyPr/>
          <a:lstStyle>
            <a:lvl1pPr marL="0" indent="0">
              <a:spcAft>
                <a:spcPts val="800"/>
              </a:spcAft>
              <a:buFont typeface="Arial" panose="020B0604020202020204" pitchFamily="34" charset="0"/>
              <a:buNone/>
              <a:defRPr sz="2400"/>
            </a:lvl1pPr>
            <a:lvl2pPr marL="742950" indent="-285750">
              <a:spcAft>
                <a:spcPts val="800"/>
              </a:spcAft>
              <a:buFont typeface="Arial" panose="020B0604020202020204" pitchFamily="34" charset="0"/>
              <a:buChar char="•"/>
              <a:defRPr sz="2000"/>
            </a:lvl2pPr>
            <a:lvl3pPr marL="1143000" indent="-228600">
              <a:spcAft>
                <a:spcPts val="800"/>
              </a:spcAft>
              <a:buFont typeface="Arial" panose="020B0604020202020204" pitchFamily="34" charset="0"/>
              <a:buChar char="•"/>
              <a:defRPr sz="1800"/>
            </a:lvl3pPr>
            <a:lvl4pPr marL="1600200" indent="-228600">
              <a:spcAft>
                <a:spcPts val="800"/>
              </a:spcAft>
              <a:buFont typeface="Arial" panose="020B0604020202020204" pitchFamily="34" charset="0"/>
              <a:buChar char="•"/>
              <a:defRPr sz="1600"/>
            </a:lvl4pPr>
            <a:lvl5pPr marL="2057400" indent="-22860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7" hasCustomPrompt="1"/>
          </p:nvPr>
        </p:nvSpPr>
        <p:spPr>
          <a:xfrm>
            <a:off x="3465912" y="6605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38010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Bar-Six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533400" y="106680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533400" y="201168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533400" y="2880360"/>
            <a:ext cx="8153400" cy="6858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533400" y="3672840"/>
            <a:ext cx="8153400" cy="8382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533400" y="4617720"/>
            <a:ext cx="8153400" cy="9144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533400" y="5638800"/>
            <a:ext cx="8153400" cy="76200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562023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Bar-12 Content Placeholders">
    <p:spTree>
      <p:nvGrpSpPr>
        <p:cNvPr id="1" name=""/>
        <p:cNvGrpSpPr/>
        <p:nvPr/>
      </p:nvGrpSpPr>
      <p:grpSpPr>
        <a:xfrm>
          <a:off x="0" y="0"/>
          <a:ext cx="0" cy="0"/>
          <a:chOff x="0" y="0"/>
          <a:chExt cx="0" cy="0"/>
        </a:xfrm>
      </p:grpSpPr>
      <p:sp>
        <p:nvSpPr>
          <p:cNvPr id="2" name="Slide Title"/>
          <p:cNvSpPr>
            <a:spLocks noGrp="1"/>
          </p:cNvSpPr>
          <p:nvPr>
            <p:ph type="title"/>
          </p:nvPr>
        </p:nvSpPr>
        <p:spPr>
          <a:xfrm>
            <a:off x="0" y="228600"/>
            <a:ext cx="9144000" cy="639762"/>
          </a:xfrm>
          <a:prstGeom prst="rect">
            <a:avLst/>
          </a:prstGeom>
        </p:spPr>
        <p:txBody>
          <a:bodyPr/>
          <a:lstStyle>
            <a:lvl1pPr>
              <a:defRPr lang="en-US" sz="3600" dirty="0">
                <a:solidFill>
                  <a:schemeClr val="bg2"/>
                </a:solidFill>
              </a:defRPr>
            </a:lvl1pPr>
          </a:lstStyle>
          <a:p>
            <a:pPr lvl="0"/>
            <a:r>
              <a:rPr lang="en-US" dirty="0"/>
              <a:t>Click to edit Master title style</a:t>
            </a:r>
          </a:p>
        </p:txBody>
      </p:sp>
      <p:sp>
        <p:nvSpPr>
          <p:cNvPr id="8" name="Content Placeholder 1"/>
          <p:cNvSpPr>
            <a:spLocks noGrp="1"/>
          </p:cNvSpPr>
          <p:nvPr>
            <p:ph sz="quarter" idx="12"/>
          </p:nvPr>
        </p:nvSpPr>
        <p:spPr>
          <a:xfrm>
            <a:off x="159416" y="1066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3"/>
          </p:nvPr>
        </p:nvSpPr>
        <p:spPr>
          <a:xfrm>
            <a:off x="159416" y="19812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4"/>
          </p:nvPr>
        </p:nvSpPr>
        <p:spPr>
          <a:xfrm>
            <a:off x="159416" y="28956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5"/>
          </p:nvPr>
        </p:nvSpPr>
        <p:spPr>
          <a:xfrm>
            <a:off x="159416" y="38100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0"/>
          </p:nvPr>
        </p:nvSpPr>
        <p:spPr>
          <a:xfrm>
            <a:off x="159416" y="47244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p:cNvSpPr>
            <a:spLocks noGrp="1"/>
          </p:cNvSpPr>
          <p:nvPr>
            <p:ph sz="quarter" idx="11"/>
          </p:nvPr>
        </p:nvSpPr>
        <p:spPr>
          <a:xfrm>
            <a:off x="159416" y="5638800"/>
            <a:ext cx="4114800" cy="82296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p:cNvSpPr>
            <a:spLocks noGrp="1"/>
          </p:cNvSpPr>
          <p:nvPr>
            <p:ph sz="quarter" idx="18"/>
          </p:nvPr>
        </p:nvSpPr>
        <p:spPr>
          <a:xfrm>
            <a:off x="4800600" y="1066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dirty="0"/>
              <a:t>Click to edit Master text styles</a:t>
            </a:r>
          </a:p>
          <a:p>
            <a:pPr marL="800100" lvl="1" indent="-342900">
              <a:spcAft>
                <a:spcPts val="800"/>
              </a:spcAft>
              <a:buFont typeface="Arial" panose="020B0604020202020204" pitchFamily="34" charset="0"/>
              <a:buChar char="•"/>
            </a:pPr>
            <a:r>
              <a:rPr lang="en-US" dirty="0"/>
              <a:t>Second level</a:t>
            </a:r>
          </a:p>
          <a:p>
            <a:pPr marL="1200150" lvl="2" indent="-285750">
              <a:spcAft>
                <a:spcPts val="800"/>
              </a:spcAft>
              <a:buFont typeface="Arial" panose="020B0604020202020204" pitchFamily="34" charset="0"/>
            </a:pPr>
            <a:r>
              <a:rPr lang="en-US" dirty="0"/>
              <a:t>Third level</a:t>
            </a:r>
          </a:p>
          <a:p>
            <a:pPr marL="1657350" lvl="3" indent="-285750">
              <a:spcAft>
                <a:spcPts val="800"/>
              </a:spcAft>
              <a:buFont typeface="Arial" panose="020B0604020202020204" pitchFamily="34" charset="0"/>
              <a:buChar char="•"/>
            </a:pPr>
            <a:r>
              <a:rPr lang="en-US" dirty="0"/>
              <a:t>Fourth level</a:t>
            </a:r>
          </a:p>
          <a:p>
            <a:pPr marL="2114550" lvl="4" indent="-285750">
              <a:spcAft>
                <a:spcPts val="800"/>
              </a:spcAft>
              <a:buFont typeface="Arial" panose="020B0604020202020204" pitchFamily="34" charset="0"/>
              <a:buChar char="•"/>
            </a:pPr>
            <a:r>
              <a:rPr lang="en-US" dirty="0"/>
              <a:t>Fifth level</a:t>
            </a:r>
          </a:p>
        </p:txBody>
      </p:sp>
      <p:sp>
        <p:nvSpPr>
          <p:cNvPr id="19" name="Content Placeholder 8"/>
          <p:cNvSpPr>
            <a:spLocks noGrp="1"/>
          </p:cNvSpPr>
          <p:nvPr>
            <p:ph sz="quarter" idx="19"/>
          </p:nvPr>
        </p:nvSpPr>
        <p:spPr>
          <a:xfrm>
            <a:off x="4800600" y="19812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1" name="Content Placeholder 9"/>
          <p:cNvSpPr>
            <a:spLocks noGrp="1"/>
          </p:cNvSpPr>
          <p:nvPr>
            <p:ph sz="quarter" idx="20"/>
          </p:nvPr>
        </p:nvSpPr>
        <p:spPr>
          <a:xfrm>
            <a:off x="4800600" y="28956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3" name="Content Placeholder 10"/>
          <p:cNvSpPr>
            <a:spLocks noGrp="1"/>
          </p:cNvSpPr>
          <p:nvPr>
            <p:ph sz="quarter" idx="21"/>
          </p:nvPr>
        </p:nvSpPr>
        <p:spPr>
          <a:xfrm>
            <a:off x="4800600" y="38100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5" name="Content Placeholder 11"/>
          <p:cNvSpPr>
            <a:spLocks noGrp="1"/>
          </p:cNvSpPr>
          <p:nvPr>
            <p:ph sz="quarter" idx="22"/>
          </p:nvPr>
        </p:nvSpPr>
        <p:spPr>
          <a:xfrm>
            <a:off x="4800600" y="47244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27" name="Content Placeholder 12"/>
          <p:cNvSpPr>
            <a:spLocks noGrp="1"/>
          </p:cNvSpPr>
          <p:nvPr>
            <p:ph sz="quarter" idx="23"/>
          </p:nvPr>
        </p:nvSpPr>
        <p:spPr>
          <a:xfrm>
            <a:off x="4800600" y="5638800"/>
            <a:ext cx="4114800" cy="822960"/>
          </a:xfrm>
          <a:prstGeom prst="rect">
            <a:avLst/>
          </a:prstGeom>
        </p:spPr>
        <p:txBody>
          <a:bodyPr/>
          <a:lstStyle>
            <a:lvl1pPr>
              <a:defRPr lang="en-US" sz="2400" smtClean="0"/>
            </a:lvl1pPr>
            <a:lvl2pPr>
              <a:defRPr lang="en-US" sz="2000" smtClean="0"/>
            </a:lvl2pPr>
            <a:lvl3pPr>
              <a:defRPr lang="en-US" sz="1800" smtClean="0"/>
            </a:lvl3pPr>
            <a:lvl4pPr>
              <a:defRPr lang="en-US" sz="1600" smtClean="0"/>
            </a:lvl4pPr>
            <a:lvl5pPr>
              <a:defRPr lang="en-US" sz="1600"/>
            </a:lvl5pPr>
          </a:lstStyle>
          <a:p>
            <a:pPr marL="0" lvl="0" indent="0">
              <a:spcAft>
                <a:spcPts val="800"/>
              </a:spcAft>
              <a:buFont typeface="Arial" panose="020B0604020202020204" pitchFamily="34" charset="0"/>
              <a:buNone/>
            </a:pPr>
            <a:r>
              <a:rPr lang="en-US"/>
              <a:t>Click to edit Master text styles</a:t>
            </a:r>
          </a:p>
          <a:p>
            <a:pPr marL="800100" lvl="1" indent="-342900">
              <a:spcAft>
                <a:spcPts val="800"/>
              </a:spcAft>
              <a:buFont typeface="Arial" panose="020B0604020202020204" pitchFamily="34" charset="0"/>
              <a:buChar char="•"/>
            </a:pPr>
            <a:r>
              <a:rPr lang="en-US"/>
              <a:t>Second level</a:t>
            </a:r>
          </a:p>
          <a:p>
            <a:pPr marL="1200150" lvl="2" indent="-285750">
              <a:spcAft>
                <a:spcPts val="800"/>
              </a:spcAft>
              <a:buFont typeface="Arial" panose="020B0604020202020204" pitchFamily="34" charset="0"/>
            </a:pPr>
            <a:r>
              <a:rPr lang="en-US"/>
              <a:t>Third level</a:t>
            </a:r>
          </a:p>
          <a:p>
            <a:pPr marL="1657350" lvl="3" indent="-285750">
              <a:spcAft>
                <a:spcPts val="800"/>
              </a:spcAft>
              <a:buFont typeface="Arial" panose="020B0604020202020204" pitchFamily="34" charset="0"/>
              <a:buChar char="•"/>
            </a:pPr>
            <a:r>
              <a:rPr lang="en-US"/>
              <a:t>Fourth level</a:t>
            </a:r>
          </a:p>
          <a:p>
            <a:pPr marL="2114550" lvl="4" indent="-285750">
              <a:spcAft>
                <a:spcPts val="800"/>
              </a:spcAft>
              <a:buFont typeface="Arial" panose="020B0604020202020204" pitchFamily="34" charset="0"/>
              <a:buChar char="•"/>
            </a:pPr>
            <a:r>
              <a:rPr lang="en-US"/>
              <a:t>Fifth level</a:t>
            </a:r>
          </a:p>
        </p:txBody>
      </p:sp>
      <p:sp>
        <p:nvSpPr>
          <p:cNvPr id="13" name="Jump Link"/>
          <p:cNvSpPr>
            <a:spLocks noGrp="1"/>
          </p:cNvSpPr>
          <p:nvPr>
            <p:ph type="body" sz="quarter" idx="17" hasCustomPrompt="1"/>
          </p:nvPr>
        </p:nvSpPr>
        <p:spPr>
          <a:xfrm>
            <a:off x="3467512"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1" name="Photo Credit"/>
          <p:cNvSpPr>
            <a:spLocks noGrp="1"/>
          </p:cNvSpPr>
          <p:nvPr>
            <p:ph type="body" sz="quarter" idx="16"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9805406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118797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5612"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Jump Link"/>
          <p:cNvSpPr>
            <a:spLocks noGrp="1"/>
          </p:cNvSpPr>
          <p:nvPr>
            <p:ph type="body" sz="quarter" idx="17" hasCustomPrompt="1"/>
          </p:nvPr>
        </p:nvSpPr>
        <p:spPr>
          <a:xfrm>
            <a:off x="3465912" y="65532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874073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a:t>Click to edit Master title style</a:t>
            </a:r>
            <a:endParaRPr lang="en-US" dirty="0"/>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48068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Jump Link"/>
          <p:cNvSpPr>
            <a:spLocks noGrp="1"/>
          </p:cNvSpPr>
          <p:nvPr>
            <p:ph type="body" sz="quarter" idx="17" hasCustomPrompt="1"/>
          </p:nvPr>
        </p:nvSpPr>
        <p:spPr>
          <a:xfrm>
            <a:off x="3465912" y="601980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587377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o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Jump Link"/>
          <p:cNvSpPr>
            <a:spLocks noGrp="1"/>
          </p:cNvSpPr>
          <p:nvPr>
            <p:ph type="body" sz="quarter" idx="13" hasCustomPrompt="1"/>
          </p:nvPr>
        </p:nvSpPr>
        <p:spPr>
          <a:xfrm>
            <a:off x="4999894"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975049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488875"/>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49100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Jump Link"/>
          <p:cNvSpPr>
            <a:spLocks noGrp="1"/>
          </p:cNvSpPr>
          <p:nvPr>
            <p:ph type="body" sz="quarter" idx="12" hasCustomPrompt="1"/>
          </p:nvPr>
        </p:nvSpPr>
        <p:spPr>
          <a:xfrm>
            <a:off x="3357063" y="510540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132661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1"/>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dirty="0"/>
          </a:p>
        </p:txBody>
      </p:sp>
      <p:sp>
        <p:nvSpPr>
          <p:cNvPr id="5" name="Video Credit"/>
          <p:cNvSpPr>
            <a:spLocks noGrp="1"/>
          </p:cNvSpPr>
          <p:nvPr>
            <p:ph type="body" sz="quarter" idx="12"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Video Credit Here</a:t>
            </a:r>
          </a:p>
        </p:txBody>
      </p:sp>
    </p:spTree>
    <p:extLst>
      <p:ext uri="{BB962C8B-B14F-4D97-AF65-F5344CB8AC3E}">
        <p14:creationId xmlns:p14="http://schemas.microsoft.com/office/powerpoint/2010/main" val="1987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4000" b="0">
                <a:solidFill>
                  <a:schemeClr val="bg1"/>
                </a:solidFill>
                <a:latin typeface="+mj-lt"/>
                <a:cs typeface="Arial" panose="020B0604020202020204" pitchFamily="34" charset="0"/>
              </a:defRPr>
            </a:lvl1pPr>
          </a:lstStyle>
          <a:p>
            <a:r>
              <a:rPr lang="en-US" dirty="0"/>
              <a:t>Click to edit Master </a:t>
            </a:r>
            <a:r>
              <a:rPr lang="en-US" dirty="0" smtClean="0"/>
              <a:t>title </a:t>
            </a:r>
            <a:r>
              <a:rPr lang="en-US" dirty="0"/>
              <a:t>style</a:t>
            </a:r>
          </a:p>
        </p:txBody>
      </p:sp>
      <p:sp>
        <p:nvSpPr>
          <p:cNvPr id="3" name="Content Placeholder 1"/>
          <p:cNvSpPr>
            <a:spLocks noGrp="1"/>
          </p:cNvSpPr>
          <p:nvPr>
            <p:ph idx="1"/>
          </p:nvPr>
        </p:nvSpPr>
        <p:spPr>
          <a:xfrm>
            <a:off x="457200" y="1295400"/>
            <a:ext cx="8229600" cy="52578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467512" y="6553200"/>
            <a:ext cx="2208976" cy="99950"/>
          </a:xfrm>
          <a:prstGeom prst="rect">
            <a:avLst/>
          </a:prstGeom>
        </p:spPr>
        <p:txBody>
          <a:bodyPr lIns="0" tIns="0" rIns="0" bIns="0"/>
          <a:lstStyle>
            <a:lvl1pPr marL="0" indent="0" algn="ctr">
              <a:buNone/>
              <a:defRPr sz="800">
                <a:solidFill>
                  <a:schemeClr val="bg1"/>
                </a:solidFill>
              </a:defRPr>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86265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4000" b="0">
                <a:solidFill>
                  <a:schemeClr val="bg1"/>
                </a:solidFill>
                <a:latin typeface="+mj-lt"/>
                <a:cs typeface="Arial" panose="020B0604020202020204" pitchFamily="34" charset="0"/>
              </a:defRPr>
            </a:lvl1pPr>
          </a:lstStyle>
          <a:p>
            <a:r>
              <a:rPr lang="en-US" dirty="0"/>
              <a:t>Click to edit Master </a:t>
            </a:r>
            <a:r>
              <a:rPr lang="en-US" dirty="0" smtClean="0"/>
              <a:t>title </a:t>
            </a:r>
            <a:r>
              <a:rPr lang="en-US" dirty="0"/>
              <a:t>style</a:t>
            </a:r>
          </a:p>
        </p:txBody>
      </p:sp>
      <p:sp>
        <p:nvSpPr>
          <p:cNvPr id="3" name="Content Placeholder 1"/>
          <p:cNvSpPr>
            <a:spLocks noGrp="1"/>
          </p:cNvSpPr>
          <p:nvPr>
            <p:ph idx="1"/>
          </p:nvPr>
        </p:nvSpPr>
        <p:spPr>
          <a:xfrm>
            <a:off x="457200" y="1295400"/>
            <a:ext cx="8229600" cy="23622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810000"/>
            <a:ext cx="8229600" cy="23622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4" hasCustomPrompt="1"/>
          </p:nvPr>
        </p:nvSpPr>
        <p:spPr>
          <a:xfrm>
            <a:off x="3465576" y="6553200"/>
            <a:ext cx="2212848" cy="100584"/>
          </a:xfrm>
          <a:prstGeom prst="rect">
            <a:avLst/>
          </a:prstGeom>
        </p:spPr>
        <p:txBody>
          <a:bodyPr lIns="0" tIns="0" rIns="0" bIns="0"/>
          <a:lstStyle>
            <a:lvl1pPr marL="0" indent="0" algn="ctr">
              <a:buNone/>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smtClean="0"/>
              <a:t>Add “Access the text alternative for slide images.”</a:t>
            </a:r>
            <a:endParaRPr lang="en-US" dirty="0"/>
          </a:p>
        </p:txBody>
      </p:sp>
      <p:sp>
        <p:nvSpPr>
          <p:cNvPr id="13" name="Photo Credit"/>
          <p:cNvSpPr>
            <a:spLocks noGrp="1"/>
          </p:cNvSpPr>
          <p:nvPr>
            <p:ph type="body" sz="quarter" idx="15" hasCustomPrompt="1"/>
          </p:nvPr>
        </p:nvSpPr>
        <p:spPr>
          <a:xfrm>
            <a:off x="6473952" y="6705599"/>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white"/>
                </a:solidFill>
                <a:effectLst/>
                <a:uLnTx/>
                <a:uFillTx/>
                <a:latin typeface="+mn-lt"/>
                <a:ea typeface="+mn-ea"/>
                <a:cs typeface="+mn-cs"/>
              </a:rPr>
              <a:t>Insert Photo Credit Here</a:t>
            </a:r>
            <a:endParaRPr kumimoji="0" lang="en-US" sz="800" b="0" i="0" u="none" strike="noStrike" kern="1200" cap="none" spc="0" normalizeH="0" baseline="0" noProof="0" dirty="0">
              <a:ln>
                <a:noFill/>
              </a:ln>
              <a:solidFill>
                <a:prstClr val="white"/>
              </a:solidFill>
              <a:effectLst/>
              <a:uLnTx/>
              <a:uFillTx/>
              <a:latin typeface="+mn-lt"/>
              <a:ea typeface="+mn-ea"/>
              <a:cs typeface="+mn-cs"/>
            </a:endParaRPr>
          </a:p>
        </p:txBody>
      </p:sp>
    </p:spTree>
    <p:extLst>
      <p:ext uri="{BB962C8B-B14F-4D97-AF65-F5344CB8AC3E}">
        <p14:creationId xmlns:p14="http://schemas.microsoft.com/office/powerpoint/2010/main" val="27047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4000" b="0">
                <a:solidFill>
                  <a:schemeClr val="bg1"/>
                </a:solidFill>
                <a:latin typeface="+mj-lt"/>
                <a:cs typeface="Arial" panose="020B0604020202020204" pitchFamily="34" charset="0"/>
              </a:defRPr>
            </a:lvl1pPr>
          </a:lstStyle>
          <a:p>
            <a:r>
              <a:rPr lang="en-US" dirty="0"/>
              <a:t>Click to edit Master </a:t>
            </a:r>
            <a:r>
              <a:rPr lang="en-US" dirty="0" smtClean="0"/>
              <a:t>title </a:t>
            </a:r>
            <a:r>
              <a:rPr lang="en-US" dirty="0"/>
              <a:t>style</a:t>
            </a:r>
          </a:p>
        </p:txBody>
      </p:sp>
      <p:sp>
        <p:nvSpPr>
          <p:cNvPr id="3" name="Content Placeholder 1"/>
          <p:cNvSpPr>
            <a:spLocks noGrp="1"/>
          </p:cNvSpPr>
          <p:nvPr>
            <p:ph idx="1"/>
          </p:nvPr>
        </p:nvSpPr>
        <p:spPr>
          <a:xfrm>
            <a:off x="457200" y="1295400"/>
            <a:ext cx="8229600" cy="15240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3048000"/>
            <a:ext cx="8229600" cy="16002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4800600"/>
            <a:ext cx="8229600" cy="16002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5" hasCustomPrompt="1"/>
          </p:nvPr>
        </p:nvSpPr>
        <p:spPr>
          <a:xfrm>
            <a:off x="3465576" y="6553200"/>
            <a:ext cx="2212848" cy="100584"/>
          </a:xfrm>
          <a:prstGeom prst="rect">
            <a:avLst/>
          </a:prstGeom>
        </p:spPr>
        <p:txBody>
          <a:bodyPr lIns="0" tIns="0" rIns="0" bIns="0"/>
          <a:lstStyle>
            <a:lvl1pPr marL="0" indent="0" algn="ctr">
              <a:buNone/>
              <a:defRPr sz="800">
                <a:solidFill>
                  <a:schemeClr val="bg1"/>
                </a:solidFill>
              </a:defRPr>
            </a:lvl1pPr>
            <a:lvl2pPr>
              <a:defRPr sz="800"/>
            </a:lvl2pPr>
            <a:lvl3pPr>
              <a:defRPr sz="800"/>
            </a:lvl3pPr>
            <a:lvl4pPr>
              <a:defRPr sz="800"/>
            </a:lvl4pPr>
            <a:lvl5pPr>
              <a:defRPr sz="800"/>
            </a:lvl5pPr>
          </a:lstStyle>
          <a:p>
            <a:pPr lvl="0"/>
            <a:r>
              <a:rPr lang="en-US" dirty="0" smtClean="0"/>
              <a:t>Add “Access the text alternative for slide images.”</a:t>
            </a:r>
            <a:endParaRPr lang="en-US" dirty="0"/>
          </a:p>
        </p:txBody>
      </p:sp>
      <p:sp>
        <p:nvSpPr>
          <p:cNvPr id="14" name="Photo Credit"/>
          <p:cNvSpPr>
            <a:spLocks noGrp="1"/>
          </p:cNvSpPr>
          <p:nvPr>
            <p:ph type="body" sz="quarter" idx="16"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a:defRPr sz="800"/>
            </a:lvl2pPr>
            <a:lvl3pPr>
              <a:defRPr sz="800"/>
            </a:lvl3pPr>
            <a:lvl4pPr>
              <a:defRPr sz="800"/>
            </a:lvl4pPr>
            <a:lvl5pPr>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white"/>
                </a:solidFill>
                <a:effectLst/>
                <a:uLnTx/>
                <a:uFillTx/>
                <a:latin typeface="+mn-lt"/>
                <a:ea typeface="+mn-ea"/>
                <a:cs typeface="+mn-cs"/>
              </a:rPr>
              <a:t>Insert Photo Credit Here</a:t>
            </a:r>
            <a:endParaRPr kumimoji="0" lang="en-US" sz="800" b="0" i="0" u="none" strike="noStrike" kern="1200" cap="none" spc="0" normalizeH="0" baseline="0" noProof="0" dirty="0">
              <a:ln>
                <a:noFill/>
              </a:ln>
              <a:solidFill>
                <a:prstClr val="white"/>
              </a:solidFill>
              <a:effectLst/>
              <a:uLnTx/>
              <a:uFillTx/>
              <a:latin typeface="+mn-lt"/>
              <a:ea typeface="+mn-ea"/>
              <a:cs typeface="+mn-cs"/>
            </a:endParaRPr>
          </a:p>
        </p:txBody>
      </p:sp>
    </p:spTree>
    <p:extLst>
      <p:ext uri="{BB962C8B-B14F-4D97-AF65-F5344CB8AC3E}">
        <p14:creationId xmlns:p14="http://schemas.microsoft.com/office/powerpoint/2010/main" val="3102806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RedBar-Title and Content">
    <p:spTree>
      <p:nvGrpSpPr>
        <p:cNvPr id="1" name=""/>
        <p:cNvGrpSpPr/>
        <p:nvPr/>
      </p:nvGrpSpPr>
      <p:grpSpPr>
        <a:xfrm>
          <a:off x="0" y="0"/>
          <a:ext cx="0" cy="0"/>
          <a:chOff x="0" y="0"/>
          <a:chExt cx="0" cy="0"/>
        </a:xfrm>
      </p:grpSpPr>
      <p:sp>
        <p:nvSpPr>
          <p:cNvPr id="6" name="Slide Title"/>
          <p:cNvSpPr>
            <a:spLocks noGrp="1"/>
          </p:cNvSpPr>
          <p:nvPr>
            <p:ph type="title"/>
          </p:nvPr>
        </p:nvSpPr>
        <p:spPr>
          <a:xfrm>
            <a:off x="0" y="0"/>
            <a:ext cx="9144000" cy="1188720"/>
          </a:xfrm>
          <a:prstGeom prst="rect">
            <a:avLst/>
          </a:prstGeom>
        </p:spPr>
        <p:txBody>
          <a:bodyPr anchor="ctr"/>
          <a:lstStyle>
            <a:lvl1pPr>
              <a:defRPr sz="4000" b="0">
                <a:solidFill>
                  <a:schemeClr val="bg1"/>
                </a:solidFill>
                <a:latin typeface="+mj-lt"/>
                <a:cs typeface="Arial" panose="020B0604020202020204" pitchFamily="34" charset="0"/>
              </a:defRPr>
            </a:lvl1pPr>
          </a:lstStyle>
          <a:p>
            <a:r>
              <a:rPr lang="en-US" dirty="0"/>
              <a:t>Click to edit Master </a:t>
            </a:r>
            <a:r>
              <a:rPr lang="en-US" dirty="0" smtClean="0"/>
              <a:t>title </a:t>
            </a:r>
            <a:r>
              <a:rPr lang="en-US" dirty="0"/>
              <a:t>style</a:t>
            </a:r>
          </a:p>
        </p:txBody>
      </p:sp>
      <p:sp>
        <p:nvSpPr>
          <p:cNvPr id="3" name="Content Placeholder 1"/>
          <p:cNvSpPr>
            <a:spLocks noGrp="1"/>
          </p:cNvSpPr>
          <p:nvPr>
            <p:ph idx="1"/>
          </p:nvPr>
        </p:nvSpPr>
        <p:spPr>
          <a:xfrm>
            <a:off x="457200" y="1295400"/>
            <a:ext cx="8229600" cy="10668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1"/>
          <p:cNvSpPr>
            <a:spLocks noGrp="1"/>
          </p:cNvSpPr>
          <p:nvPr>
            <p:ph idx="13"/>
          </p:nvPr>
        </p:nvSpPr>
        <p:spPr>
          <a:xfrm>
            <a:off x="457200" y="2514600"/>
            <a:ext cx="8229600" cy="10668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
          <p:cNvSpPr>
            <a:spLocks noGrp="1"/>
          </p:cNvSpPr>
          <p:nvPr>
            <p:ph idx="14"/>
          </p:nvPr>
        </p:nvSpPr>
        <p:spPr>
          <a:xfrm>
            <a:off x="457200" y="3810000"/>
            <a:ext cx="8229600" cy="10668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
          <p:cNvSpPr>
            <a:spLocks noGrp="1"/>
          </p:cNvSpPr>
          <p:nvPr>
            <p:ph idx="15"/>
          </p:nvPr>
        </p:nvSpPr>
        <p:spPr>
          <a:xfrm>
            <a:off x="457200" y="5029200"/>
            <a:ext cx="8229600" cy="1066800"/>
          </a:xfrm>
          <a:prstGeom prst="rect">
            <a:avLst/>
          </a:prstGeom>
        </p:spPr>
        <p:txBody>
          <a:bodyPr/>
          <a:lstStyle>
            <a:lvl1pPr marL="0" indent="0">
              <a:spcBef>
                <a:spcPts val="1200"/>
              </a:spcBef>
              <a:spcAft>
                <a:spcPts val="600"/>
              </a:spcAft>
              <a:buFont typeface="Arial" panose="020B0604020202020204" pitchFamily="34" charset="0"/>
              <a:buNone/>
              <a:defRPr sz="2800">
                <a:solidFill>
                  <a:schemeClr val="bg1"/>
                </a:solidFill>
                <a:latin typeface="+mj-lt"/>
                <a:cs typeface="Arial" panose="020B0604020202020204" pitchFamily="34" charset="0"/>
              </a:defRPr>
            </a:lvl1pPr>
            <a:lvl2pPr marL="457200" indent="-342900">
              <a:spcBef>
                <a:spcPts val="1200"/>
              </a:spcBef>
              <a:spcAft>
                <a:spcPts val="600"/>
              </a:spcAft>
              <a:buClrTx/>
              <a:buFont typeface="Arial" panose="020B0604020202020204" pitchFamily="34" charset="0"/>
              <a:buChar char="•"/>
              <a:defRPr sz="2400">
                <a:solidFill>
                  <a:schemeClr val="bg1"/>
                </a:solidFill>
                <a:latin typeface="+mj-lt"/>
                <a:cs typeface="Arial" panose="020B0604020202020204" pitchFamily="34" charset="0"/>
              </a:defRPr>
            </a:lvl2pPr>
            <a:lvl3pPr marL="822960" indent="-274320">
              <a:spcBef>
                <a:spcPts val="1200"/>
              </a:spcBef>
              <a:spcAft>
                <a:spcPts val="600"/>
              </a:spcAft>
              <a:buClrTx/>
              <a:buFont typeface="Arial" panose="020B0604020202020204" pitchFamily="34" charset="0"/>
              <a:buChar char="•"/>
              <a:defRPr sz="2200">
                <a:solidFill>
                  <a:schemeClr val="bg1"/>
                </a:solidFill>
                <a:latin typeface="+mj-lt"/>
                <a:cs typeface="Arial" panose="020B0604020202020204" pitchFamily="34" charset="0"/>
              </a:defRPr>
            </a:lvl3pPr>
            <a:lvl4pPr marL="1188720" indent="-274320">
              <a:spcBef>
                <a:spcPts val="1200"/>
              </a:spcBef>
              <a:spcAft>
                <a:spcPts val="600"/>
              </a:spcAft>
              <a:buClrTx/>
              <a:buFont typeface="Arial" panose="020B0604020202020204" pitchFamily="34" charset="0"/>
              <a:buChar char="•"/>
              <a:defRPr sz="2000">
                <a:solidFill>
                  <a:schemeClr val="bg1"/>
                </a:solidFill>
                <a:latin typeface="+mj-lt"/>
                <a:cs typeface="Arial" panose="020B0604020202020204" pitchFamily="34" charset="0"/>
              </a:defRPr>
            </a:lvl4pPr>
            <a:lvl5pPr marL="1554480" indent="-228600">
              <a:spcBef>
                <a:spcPts val="1200"/>
              </a:spcBef>
              <a:spcAft>
                <a:spcPts val="600"/>
              </a:spcAft>
              <a:buClrTx/>
              <a:buFont typeface="Arial" panose="020B0604020202020204" pitchFamily="34" charset="0"/>
              <a:buChar char="•"/>
              <a:defRPr sz="1600">
                <a:solidFill>
                  <a:schemeClr val="bg1"/>
                </a:solidFill>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Jump Link"/>
          <p:cNvSpPr>
            <a:spLocks noGrp="1"/>
          </p:cNvSpPr>
          <p:nvPr>
            <p:ph type="body" sz="quarter" idx="16" hasCustomPrompt="1"/>
          </p:nvPr>
        </p:nvSpPr>
        <p:spPr>
          <a:xfrm>
            <a:off x="3465576" y="6553200"/>
            <a:ext cx="2212848" cy="100584"/>
          </a:xfrm>
          <a:prstGeom prst="rect">
            <a:avLst/>
          </a:prstGeom>
        </p:spPr>
        <p:txBody>
          <a:bodyPr lIns="0" tIns="0" rIns="0" bIns="0"/>
          <a:lstStyle>
            <a:lvl1pPr marL="0" indent="0" algn="ctr">
              <a:buNone/>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dirty="0" smtClean="0"/>
              <a:t>Add “Access the text alternative for slide images.”</a:t>
            </a:r>
            <a:endParaRPr lang="en-US" dirty="0"/>
          </a:p>
        </p:txBody>
      </p:sp>
      <p:sp>
        <p:nvSpPr>
          <p:cNvPr id="14" name="Photo Credit"/>
          <p:cNvSpPr>
            <a:spLocks noGrp="1"/>
          </p:cNvSpPr>
          <p:nvPr>
            <p:ph type="body" sz="quarter" idx="17" hasCustomPrompt="1"/>
          </p:nvPr>
        </p:nvSpPr>
        <p:spPr>
          <a:xfrm>
            <a:off x="6473952" y="6705600"/>
            <a:ext cx="2670048" cy="155448"/>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white"/>
                </a:solidFill>
                <a:effectLst/>
                <a:uLnTx/>
                <a:uFillTx/>
                <a:latin typeface="+mn-lt"/>
                <a:ea typeface="+mn-ea"/>
                <a:cs typeface="+mn-cs"/>
              </a:rPr>
              <a:t>Insert Photo Credit Here</a:t>
            </a:r>
            <a:endParaRPr kumimoji="0" lang="en-US" sz="800" b="0" i="0" u="none" strike="noStrike" kern="1200" cap="none" spc="0" normalizeH="0" baseline="0" noProof="0" dirty="0">
              <a:ln>
                <a:noFill/>
              </a:ln>
              <a:solidFill>
                <a:prstClr val="white"/>
              </a:solidFill>
              <a:effectLst/>
              <a:uLnTx/>
              <a:uFillTx/>
              <a:latin typeface="+mn-lt"/>
              <a:ea typeface="+mn-ea"/>
              <a:cs typeface="+mn-cs"/>
            </a:endParaRPr>
          </a:p>
        </p:txBody>
      </p:sp>
    </p:spTree>
    <p:extLst>
      <p:ext uri="{BB962C8B-B14F-4D97-AF65-F5344CB8AC3E}">
        <p14:creationId xmlns:p14="http://schemas.microsoft.com/office/powerpoint/2010/main" val="2588451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edBar-Two Content">
    <p:spTree>
      <p:nvGrpSpPr>
        <p:cNvPr id="1" name=""/>
        <p:cNvGrpSpPr/>
        <p:nvPr/>
      </p:nvGrpSpPr>
      <p:grpSpPr>
        <a:xfrm>
          <a:off x="0" y="0"/>
          <a:ext cx="0" cy="0"/>
          <a:chOff x="0" y="0"/>
          <a:chExt cx="0" cy="0"/>
        </a:xfrm>
      </p:grpSpPr>
      <p:sp>
        <p:nvSpPr>
          <p:cNvPr id="7" name="Slide Title"/>
          <p:cNvSpPr>
            <a:spLocks noGrp="1"/>
          </p:cNvSpPr>
          <p:nvPr>
            <p:ph type="title"/>
          </p:nvPr>
        </p:nvSpPr>
        <p:spPr>
          <a:xfrm>
            <a:off x="-1" y="228600"/>
            <a:ext cx="9144001"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Content Placeholder 1"/>
          <p:cNvSpPr>
            <a:spLocks noGrp="1"/>
          </p:cNvSpPr>
          <p:nvPr>
            <p:ph sz="half" idx="1"/>
          </p:nvPr>
        </p:nvSpPr>
        <p:spPr>
          <a:xfrm>
            <a:off x="457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4648200" y="914400"/>
            <a:ext cx="4038600" cy="5615940"/>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Jump Link"/>
          <p:cNvSpPr>
            <a:spLocks noGrp="1"/>
          </p:cNvSpPr>
          <p:nvPr>
            <p:ph type="body" sz="quarter" idx="12" hasCustomPrompt="1"/>
          </p:nvPr>
        </p:nvSpPr>
        <p:spPr>
          <a:xfrm>
            <a:off x="335706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0"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1940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Tagline-Gray BG, Title-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581400"/>
            <a:ext cx="561594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3682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Bar-Two-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4912202"/>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Jump Link"/>
          <p:cNvSpPr>
            <a:spLocks noGrp="1"/>
          </p:cNvSpPr>
          <p:nvPr>
            <p:ph type="body" sz="quarter" idx="12" hasCustomPrompt="1"/>
          </p:nvPr>
        </p:nvSpPr>
        <p:spPr>
          <a:xfrm>
            <a:off x="3273243" y="65294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2"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750556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Bar-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1"/>
          <p:cNvSpPr>
            <a:spLocks noGrp="1"/>
          </p:cNvSpPr>
          <p:nvPr>
            <p:ph sz="half" idx="2"/>
          </p:nvPr>
        </p:nvSpPr>
        <p:spPr>
          <a:xfrm>
            <a:off x="457201" y="16002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2"/>
          <p:cNvSpPr>
            <a:spLocks noGrp="1"/>
          </p:cNvSpPr>
          <p:nvPr>
            <p:ph sz="quarter" idx="4"/>
          </p:nvPr>
        </p:nvSpPr>
        <p:spPr>
          <a:xfrm>
            <a:off x="4645026" y="16002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3"/>
          <p:cNvSpPr>
            <a:spLocks noGrp="1"/>
          </p:cNvSpPr>
          <p:nvPr>
            <p:ph type="body" sz="quarter" idx="12"/>
          </p:nvPr>
        </p:nvSpPr>
        <p:spPr>
          <a:xfrm>
            <a:off x="457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4" name="Content Placeholder 3"/>
          <p:cNvSpPr>
            <a:spLocks noGrp="1"/>
          </p:cNvSpPr>
          <p:nvPr>
            <p:ph sz="half" idx="14"/>
          </p:nvPr>
        </p:nvSpPr>
        <p:spPr>
          <a:xfrm>
            <a:off x="457200" y="4191000"/>
            <a:ext cx="4040188"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ader 4"/>
          <p:cNvSpPr>
            <a:spLocks noGrp="1"/>
          </p:cNvSpPr>
          <p:nvPr>
            <p:ph type="body" sz="quarter" idx="13"/>
          </p:nvPr>
        </p:nvSpPr>
        <p:spPr>
          <a:xfrm>
            <a:off x="4648200" y="3581400"/>
            <a:ext cx="4038600" cy="609600"/>
          </a:xfrm>
          <a:prstGeom prst="rect">
            <a:avLst/>
          </a:prstGeom>
        </p:spPr>
        <p:txBody>
          <a:bodyPr anchor="b"/>
          <a:lstStyle>
            <a:lvl1pPr>
              <a:defRPr lang="en-US" sz="20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15" name="Content Placeholder 4"/>
          <p:cNvSpPr>
            <a:spLocks noGrp="1"/>
          </p:cNvSpPr>
          <p:nvPr>
            <p:ph sz="quarter" idx="15"/>
          </p:nvPr>
        </p:nvSpPr>
        <p:spPr>
          <a:xfrm>
            <a:off x="4645025" y="4191000"/>
            <a:ext cx="4041775" cy="1752600"/>
          </a:xfrm>
          <a:prstGeom prst="rect">
            <a:avLst/>
          </a:prstGeom>
        </p:spPr>
        <p:txBody>
          <a:bodyPr/>
          <a:lstStyle>
            <a:lvl1pPr marL="0" indent="0">
              <a:spcAft>
                <a:spcPts val="800"/>
              </a:spcAft>
              <a:buFont typeface="Arial" panose="020B0604020202020204" pitchFamily="34" charset="0"/>
              <a:buNone/>
              <a:defRPr sz="2000"/>
            </a:lvl1pPr>
            <a:lvl2pPr marL="742950" indent="-285750">
              <a:spcAft>
                <a:spcPts val="800"/>
              </a:spcAft>
              <a:buFont typeface="Arial" panose="020B0604020202020204" pitchFamily="34" charset="0"/>
              <a:buChar char="•"/>
              <a:defRPr sz="1800"/>
            </a:lvl2pPr>
            <a:lvl3pPr marL="1200150" indent="-285750">
              <a:spcAft>
                <a:spcPts val="800"/>
              </a:spcAft>
              <a:buFont typeface="Arial" panose="020B0604020202020204" pitchFamily="34" charset="0"/>
              <a:buChar char="•"/>
              <a:defRPr sz="1600"/>
            </a:lvl3pPr>
            <a:lvl4pPr marL="1657350" indent="-285750">
              <a:spcAft>
                <a:spcPts val="800"/>
              </a:spcAft>
              <a:buFont typeface="Arial" panose="020B0604020202020204" pitchFamily="34" charset="0"/>
              <a:buChar char="•"/>
              <a:defRPr sz="1400"/>
            </a:lvl4pPr>
            <a:lvl5pPr marL="2114550" indent="-285750">
              <a:spcAft>
                <a:spcPts val="800"/>
              </a:spcAft>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Jump Link"/>
          <p:cNvSpPr>
            <a:spLocks noGrp="1"/>
          </p:cNvSpPr>
          <p:nvPr>
            <p:ph type="body" sz="quarter" idx="16" hasCustomPrompt="1"/>
          </p:nvPr>
        </p:nvSpPr>
        <p:spPr>
          <a:xfrm>
            <a:off x="3357063" y="5996050"/>
            <a:ext cx="2429874"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1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2079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dBar-Content with Lef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457201"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457201"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357505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502643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8"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48539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dBar-Content with Right Side-Caption">
    <p:spTree>
      <p:nvGrpSpPr>
        <p:cNvPr id="1" name=""/>
        <p:cNvGrpSpPr/>
        <p:nvPr/>
      </p:nvGrpSpPr>
      <p:grpSpPr>
        <a:xfrm>
          <a:off x="0" y="0"/>
          <a:ext cx="0" cy="0"/>
          <a:chOff x="0" y="0"/>
          <a:chExt cx="0" cy="0"/>
        </a:xfrm>
      </p:grpSpPr>
      <p:sp>
        <p:nvSpPr>
          <p:cNvPr id="2" name="Slide Title"/>
          <p:cNvSpPr>
            <a:spLocks noGrp="1"/>
          </p:cNvSpPr>
          <p:nvPr>
            <p:ph type="title"/>
          </p:nvPr>
        </p:nvSpPr>
        <p:spPr>
          <a:xfrm>
            <a:off x="5678487" y="304800"/>
            <a:ext cx="3008313" cy="838200"/>
          </a:xfrm>
          <a:prstGeom prst="rect">
            <a:avLst/>
          </a:prstGeom>
        </p:spPr>
        <p:txBody>
          <a:bodyPr anchor="b"/>
          <a:lstStyle>
            <a:lvl1pPr algn="l">
              <a:defRPr sz="18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5678487" y="1143000"/>
            <a:ext cx="3008313" cy="53340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3" name="Content Placeholder 1"/>
          <p:cNvSpPr>
            <a:spLocks noGrp="1"/>
          </p:cNvSpPr>
          <p:nvPr>
            <p:ph idx="1"/>
          </p:nvPr>
        </p:nvSpPr>
        <p:spPr>
          <a:xfrm>
            <a:off x="457200" y="304800"/>
            <a:ext cx="5111751" cy="6179819"/>
          </a:xfrm>
          <a:prstGeom prst="rect">
            <a:avLst/>
          </a:prstGeom>
        </p:spPr>
        <p:txBody>
          <a:bodyPr/>
          <a:lstStyle>
            <a:lvl1pPr marL="0" indent="0">
              <a:spcAft>
                <a:spcPts val="800"/>
              </a:spcAft>
              <a:buFont typeface="Arial" panose="020B0604020202020204" pitchFamily="34" charset="0"/>
              <a:buNone/>
              <a:defRPr sz="2400"/>
            </a:lvl1pPr>
            <a:lvl2pPr marL="800100" indent="-342900">
              <a:spcAft>
                <a:spcPts val="800"/>
              </a:spcAft>
              <a:buFont typeface="Arial" panose="020B0604020202020204" pitchFamily="34" charset="0"/>
              <a:buChar char="•"/>
              <a:defRPr sz="2000"/>
            </a:lvl2pPr>
            <a:lvl3pPr marL="1200150" indent="-285750">
              <a:spcAft>
                <a:spcPts val="800"/>
              </a:spcAft>
              <a:buFont typeface="Arial" panose="020B0604020202020204" pitchFamily="34" charset="0"/>
              <a:buChar char="•"/>
              <a:defRPr sz="1800"/>
            </a:lvl3pPr>
            <a:lvl4pPr marL="1657350" indent="-285750">
              <a:spcAft>
                <a:spcPts val="800"/>
              </a:spcAft>
              <a:buFont typeface="Arial" panose="020B0604020202020204" pitchFamily="34" charset="0"/>
              <a:buChar char="•"/>
              <a:defRPr sz="1600"/>
            </a:lvl4pPr>
            <a:lvl5pPr marL="2114550" indent="-285750">
              <a:spcAft>
                <a:spcPts val="800"/>
              </a:spcAft>
              <a:buFont typeface="Arial" panose="020B0604020202020204" pitchFamily="34" charset="0"/>
              <a:buChar cha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Jump Link"/>
          <p:cNvSpPr>
            <a:spLocks noGrp="1"/>
          </p:cNvSpPr>
          <p:nvPr>
            <p:ph type="body" sz="quarter" idx="12" hasCustomPrompt="1"/>
          </p:nvPr>
        </p:nvSpPr>
        <p:spPr>
          <a:xfrm>
            <a:off x="1908587" y="65294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916435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edBar-Picture with Caption">
    <p:spTree>
      <p:nvGrpSpPr>
        <p:cNvPr id="1" name=""/>
        <p:cNvGrpSpPr/>
        <p:nvPr/>
      </p:nvGrpSpPr>
      <p:grpSpPr>
        <a:xfrm>
          <a:off x="0" y="0"/>
          <a:ext cx="0" cy="0"/>
          <a:chOff x="0" y="0"/>
          <a:chExt cx="0" cy="0"/>
        </a:xfrm>
      </p:grpSpPr>
      <p:sp>
        <p:nvSpPr>
          <p:cNvPr id="2" name="Slide Title"/>
          <p:cNvSpPr>
            <a:spLocks noGrp="1"/>
          </p:cNvSpPr>
          <p:nvPr>
            <p:ph type="title"/>
          </p:nvPr>
        </p:nvSpPr>
        <p:spPr>
          <a:xfrm>
            <a:off x="1828800" y="5253037"/>
            <a:ext cx="5486400" cy="566738"/>
          </a:xfrm>
          <a:prstGeom prst="rect">
            <a:avLst/>
          </a:prstGeom>
        </p:spPr>
        <p:txBody>
          <a:bodyPr anchor="b"/>
          <a:lstStyle>
            <a:lvl1pPr algn="l">
              <a:defRPr sz="2400" b="1">
                <a:solidFill>
                  <a:schemeClr val="bg2"/>
                </a:solidFill>
                <a:latin typeface="+mj-lt"/>
              </a:defRPr>
            </a:lvl1pPr>
          </a:lstStyle>
          <a:p>
            <a:r>
              <a:rPr lang="en-US" dirty="0"/>
              <a:t>Click to edit Master title style</a:t>
            </a:r>
          </a:p>
        </p:txBody>
      </p:sp>
      <p:sp>
        <p:nvSpPr>
          <p:cNvPr id="4" name="Text Placeholder 1"/>
          <p:cNvSpPr>
            <a:spLocks noGrp="1"/>
          </p:cNvSpPr>
          <p:nvPr>
            <p:ph type="body" sz="half" idx="2"/>
          </p:nvPr>
        </p:nvSpPr>
        <p:spPr>
          <a:xfrm>
            <a:off x="1828800" y="5895975"/>
            <a:ext cx="5486400" cy="6096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1"/>
          <p:cNvSpPr>
            <a:spLocks noGrp="1"/>
          </p:cNvSpPr>
          <p:nvPr>
            <p:ph type="pic" idx="1"/>
          </p:nvPr>
        </p:nvSpPr>
        <p:spPr>
          <a:xfrm>
            <a:off x="1028700" y="128650"/>
            <a:ext cx="7086600" cy="4944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Jump Link"/>
          <p:cNvSpPr>
            <a:spLocks noGrp="1"/>
          </p:cNvSpPr>
          <p:nvPr>
            <p:ph type="body" sz="quarter" idx="16" hasCustomPrompt="1"/>
          </p:nvPr>
        </p:nvSpPr>
        <p:spPr>
          <a:xfrm>
            <a:off x="3467512" y="5081650"/>
            <a:ext cx="2208976" cy="99950"/>
          </a:xfrm>
          <a:prstGeom prst="rect">
            <a:avLst/>
          </a:prstGeom>
        </p:spPr>
        <p:txBody>
          <a:bodyPr lIns="0" tIns="0" rIns="0" bIns="0"/>
          <a:lstStyle>
            <a:lvl1pPr marL="0" indent="0" algn="ctr">
              <a:buNone/>
              <a:defRPr sz="800"/>
            </a:lvl1pPr>
          </a:lstStyle>
          <a:p>
            <a:pPr lvl="0"/>
            <a:r>
              <a:rPr lang="en-US" dirty="0"/>
              <a:t>Add “Access the text alternative for slide images.”</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15795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Bar-Title and Video">
    <p:spTree>
      <p:nvGrpSpPr>
        <p:cNvPr id="1" name=""/>
        <p:cNvGrpSpPr/>
        <p:nvPr/>
      </p:nvGrpSpPr>
      <p:grpSpPr>
        <a:xfrm>
          <a:off x="0" y="0"/>
          <a:ext cx="0" cy="0"/>
          <a:chOff x="0" y="0"/>
          <a:chExt cx="0" cy="0"/>
        </a:xfrm>
      </p:grpSpPr>
      <p:sp>
        <p:nvSpPr>
          <p:cNvPr id="2" name="Slide Title"/>
          <p:cNvSpPr>
            <a:spLocks noGrp="1"/>
          </p:cNvSpPr>
          <p:nvPr>
            <p:ph type="title"/>
          </p:nvPr>
        </p:nvSpPr>
        <p:spPr>
          <a:xfrm>
            <a:off x="-2251" y="228600"/>
            <a:ext cx="9172252" cy="609600"/>
          </a:xfrm>
          <a:prstGeom prst="rect">
            <a:avLst/>
          </a:prstGeom>
        </p:spPr>
        <p:txBody>
          <a:bodyPr/>
          <a:lstStyle>
            <a:lvl1pPr>
              <a:defRPr sz="3600">
                <a:solidFill>
                  <a:schemeClr val="bg2"/>
                </a:solidFill>
              </a:defRPr>
            </a:lvl1pPr>
          </a:lstStyle>
          <a:p>
            <a:r>
              <a:rPr lang="en-US" dirty="0"/>
              <a:t>Click to edit Master title style</a:t>
            </a:r>
          </a:p>
        </p:txBody>
      </p:sp>
      <p:sp>
        <p:nvSpPr>
          <p:cNvPr id="6" name="Media Placeholder 5"/>
          <p:cNvSpPr>
            <a:spLocks noGrp="1"/>
          </p:cNvSpPr>
          <p:nvPr>
            <p:ph type="media" sz="quarter" idx="11"/>
          </p:nvPr>
        </p:nvSpPr>
        <p:spPr>
          <a:xfrm>
            <a:off x="0" y="1066799"/>
            <a:ext cx="9144000" cy="5315957"/>
          </a:xfrm>
          <a:prstGeom prst="rect">
            <a:avLst/>
          </a:prstGeom>
        </p:spPr>
        <p:txBody>
          <a:bodyPr/>
          <a:lstStyle>
            <a:lvl1pPr marL="0" indent="0">
              <a:buNone/>
              <a:defRPr/>
            </a:lvl1pPr>
          </a:lstStyle>
          <a:p>
            <a:endParaRPr lang="en-US"/>
          </a:p>
        </p:txBody>
      </p:sp>
      <p:sp>
        <p:nvSpPr>
          <p:cNvPr id="5" name="Video Credit"/>
          <p:cNvSpPr>
            <a:spLocks noGrp="1"/>
          </p:cNvSpPr>
          <p:nvPr>
            <p:ph type="body" sz="quarter" idx="12"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Video Credit Here</a:t>
            </a:r>
          </a:p>
        </p:txBody>
      </p:sp>
    </p:spTree>
    <p:extLst>
      <p:ext uri="{BB962C8B-B14F-4D97-AF65-F5344CB8AC3E}">
        <p14:creationId xmlns:p14="http://schemas.microsoft.com/office/powerpoint/2010/main" val="246929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 xmlns:p15="http://schemas.microsoft.com/office/powerpoint/2012/main">
        <p15:guide id="1" orient="horz" pos="2160">
          <p15:clr>
            <a:srgbClr val="FBAE40"/>
          </p15:clr>
        </p15:guide>
        <p15:guide id="2" pos="528">
          <p15:clr>
            <a:srgbClr val="FBAE40"/>
          </p15:clr>
        </p15:guide>
        <p15:guide id="3" pos="51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 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 Tagline-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 Tagline-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Tagline-Gray BG, Title-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a:t>Click to edit Master title style</a:t>
            </a:r>
            <a:endParaRPr lang="en-US" dirty="0"/>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833503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1"/>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3"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mn-lt"/>
              </a:defRPr>
            </a:lvl1pPr>
            <a:lvl5pPr>
              <a:defRPr/>
            </a:lvl5pPr>
          </a:lstStyle>
          <a:p>
            <a:pPr lvl="0"/>
            <a:r>
              <a:rPr lang="en-US" dirty="0"/>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429000"/>
            <a:ext cx="510540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228600" y="4114800"/>
            <a:ext cx="510540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RedBar-Gray BG, Title &amp; Subtitle Left1_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733800" y="4260273"/>
            <a:ext cx="518160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RedBar-Gray BG, Title Only Left">
    <p:spTree>
      <p:nvGrpSpPr>
        <p:cNvPr id="1" name=""/>
        <p:cNvGrpSpPr/>
        <p:nvPr/>
      </p:nvGrpSpPr>
      <p:grpSpPr>
        <a:xfrm>
          <a:off x="0" y="0"/>
          <a:ext cx="0" cy="0"/>
          <a:chOff x="0" y="0"/>
          <a:chExt cx="0" cy="0"/>
        </a:xfrm>
      </p:grpSpPr>
      <p:sp>
        <p:nvSpPr>
          <p:cNvPr id="8" name="Title background"/>
          <p:cNvSpPr/>
          <p:nvPr userDrawn="1"/>
        </p:nvSpPr>
        <p:spPr>
          <a:xfrm>
            <a:off x="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228600" y="3581400"/>
            <a:ext cx="51054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691689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RedBar-Gray BG, Title Only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733800" y="3581400"/>
            <a:ext cx="5181600" cy="1371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076172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RedBar-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0" y="2130426"/>
            <a:ext cx="9144000" cy="1470025"/>
          </a:xfrm>
          <a:prstGeom prst="rect">
            <a:avLst/>
          </a:prstGeom>
        </p:spPr>
        <p:txBody>
          <a:bodyPr/>
          <a:lstStyle>
            <a:lvl1pPr>
              <a:defRPr sz="4800">
                <a:solidFill>
                  <a:schemeClr val="bg2"/>
                </a:solidFill>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A6A6A"/>
                </a:solidFill>
                <a:latin typeface="ArumSans Regul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42355271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RedBar-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dirty="0"/>
              <a:t>Click to edit Master title style</a:t>
            </a:r>
          </a:p>
        </p:txBody>
      </p:sp>
      <p:sp>
        <p:nvSpPr>
          <p:cNvPr id="3" name="Text Placeholder 2"/>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22294791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RedBar-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dirty="0"/>
              <a:t>Click to edit Master title style</a:t>
            </a:r>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Photo Credit"/>
          <p:cNvSpPr>
            <a:spLocks noGrp="1"/>
          </p:cNvSpPr>
          <p:nvPr>
            <p:ph type="body" sz="quarter" idx="11" hasCustomPrompt="1"/>
          </p:nvPr>
        </p:nvSpPr>
        <p:spPr>
          <a:xfrm>
            <a:off x="6477000" y="6705600"/>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69556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dTagline-SimpleTitle&amp;Subtitle">
    <p:spTree>
      <p:nvGrpSpPr>
        <p:cNvPr id="1" name=""/>
        <p:cNvGrpSpPr/>
        <p:nvPr/>
      </p:nvGrpSpPr>
      <p:grpSpPr>
        <a:xfrm>
          <a:off x="0" y="0"/>
          <a:ext cx="0" cy="0"/>
          <a:chOff x="0" y="0"/>
          <a:chExt cx="0" cy="0"/>
        </a:xfrm>
      </p:grpSpPr>
      <p:sp>
        <p:nvSpPr>
          <p:cNvPr id="2" name="Slide Title"/>
          <p:cNvSpPr>
            <a:spLocks noGrp="1"/>
          </p:cNvSpPr>
          <p:nvPr>
            <p:ph type="ctrTitle"/>
          </p:nvPr>
        </p:nvSpPr>
        <p:spPr>
          <a:xfrm>
            <a:off x="685800" y="2555875"/>
            <a:ext cx="7772400" cy="1470025"/>
          </a:xfrm>
          <a:prstGeom prst="rect">
            <a:avLst/>
          </a:prstGeom>
        </p:spPr>
        <p:txBody>
          <a:bodyPr anchor="b"/>
          <a:lstStyle>
            <a:lvl1pPr algn="r">
              <a:defRPr sz="2200" b="1">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685800" y="4038600"/>
            <a:ext cx="7772400" cy="2011680"/>
          </a:xfrm>
          <a:prstGeom prst="rect">
            <a:avLst/>
          </a:prstGeom>
        </p:spPr>
        <p:txBody>
          <a:bodyPr/>
          <a:lstStyle>
            <a:lvl1pPr marL="0" indent="0" algn="r">
              <a:buNone/>
              <a:defRPr sz="40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
        <p:nvSpPr>
          <p:cNvPr id="8" name="Content Placeholder 7"/>
          <p:cNvSpPr>
            <a:spLocks noGrp="1"/>
          </p:cNvSpPr>
          <p:nvPr>
            <p:ph sz="quarter" idx="13"/>
          </p:nvPr>
        </p:nvSpPr>
        <p:spPr>
          <a:xfrm>
            <a:off x="0" y="6771640"/>
            <a:ext cx="9144000" cy="91440"/>
          </a:xfrm>
          <a:prstGeom prst="rect">
            <a:avLst/>
          </a:prstGeom>
        </p:spPr>
        <p:txBody>
          <a:bodyPr lIns="45720" rIns="45720" anchor="ctr"/>
          <a:lstStyle>
            <a:lvl1pPr algn="l">
              <a:defRPr sz="800">
                <a:solidFill>
                  <a:schemeClr val="bg1"/>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3859920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Slide Title above text">
    <p:spTree>
      <p:nvGrpSpPr>
        <p:cNvPr id="1" name=""/>
        <p:cNvGrpSpPr/>
        <p:nvPr/>
      </p:nvGrpSpPr>
      <p:grpSpPr>
        <a:xfrm>
          <a:off x="0" y="0"/>
          <a:ext cx="0" cy="0"/>
          <a:chOff x="0" y="0"/>
          <a:chExt cx="0" cy="0"/>
        </a:xfrm>
      </p:grpSpPr>
      <p:sp>
        <p:nvSpPr>
          <p:cNvPr id="2" name="Slide Title"/>
          <p:cNvSpPr>
            <a:spLocks noGrp="1"/>
          </p:cNvSpPr>
          <p:nvPr>
            <p:ph type="ctrTitle"/>
          </p:nvPr>
        </p:nvSpPr>
        <p:spPr>
          <a:xfrm>
            <a:off x="1066800" y="1524000"/>
            <a:ext cx="7048500" cy="1470025"/>
          </a:xfrm>
          <a:prstGeom prst="rect">
            <a:avLst/>
          </a:prstGeom>
        </p:spPr>
        <p:txBody>
          <a:bodyPr/>
          <a:lstStyle>
            <a:lvl1pPr algn="l">
              <a:defRPr sz="4400">
                <a:solidFill>
                  <a:schemeClr val="bg1"/>
                </a:solidFill>
              </a:defRPr>
            </a:lvl1pPr>
          </a:lstStyle>
          <a:p>
            <a:r>
              <a:rPr lang="en-US" dirty="0"/>
              <a:t>Click to edit Master title style</a:t>
            </a:r>
          </a:p>
        </p:txBody>
      </p:sp>
      <p:sp>
        <p:nvSpPr>
          <p:cNvPr id="3" name="Subtitle 1"/>
          <p:cNvSpPr>
            <a:spLocks noGrp="1"/>
          </p:cNvSpPr>
          <p:nvPr>
            <p:ph type="subTitle" idx="1"/>
          </p:nvPr>
        </p:nvSpPr>
        <p:spPr>
          <a:xfrm>
            <a:off x="1066800" y="2971800"/>
            <a:ext cx="6400800" cy="1752600"/>
          </a:xfrm>
          <a:prstGeom prst="rect">
            <a:avLst/>
          </a:prstGeom>
        </p:spPr>
        <p:txBody>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388723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Blue Slide 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722313" y="2643186"/>
            <a:ext cx="7202487" cy="1362075"/>
          </a:xfrm>
          <a:prstGeom prst="rect">
            <a:avLst/>
          </a:prstGeom>
        </p:spPr>
        <p:txBody>
          <a:bodyPr anchor="t"/>
          <a:lstStyle>
            <a:lvl1pPr algn="l">
              <a:defRPr sz="4400" b="1" cap="all">
                <a:solidFill>
                  <a:schemeClr val="bg1"/>
                </a:solidFill>
              </a:defRPr>
            </a:lvl1pPr>
          </a:lstStyle>
          <a:p>
            <a:r>
              <a:rPr lang="en-US" dirty="0"/>
              <a:t>Click to edit Master title style</a:t>
            </a:r>
          </a:p>
        </p:txBody>
      </p:sp>
      <p:sp>
        <p:nvSpPr>
          <p:cNvPr id="3" name="Text Placeholder 1"/>
          <p:cNvSpPr>
            <a:spLocks noGrp="1"/>
          </p:cNvSpPr>
          <p:nvPr>
            <p:ph type="body" idx="1"/>
          </p:nvPr>
        </p:nvSpPr>
        <p:spPr>
          <a:xfrm>
            <a:off x="722313" y="1143000"/>
            <a:ext cx="7202487"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7053150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lain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8" name="Text Placeholder 1"/>
          <p:cNvSpPr>
            <a:spLocks noGrp="1"/>
          </p:cNvSpPr>
          <p:nvPr>
            <p:ph type="body" sz="quarter" idx="12"/>
          </p:nvPr>
        </p:nvSpPr>
        <p:spPr>
          <a:xfrm>
            <a:off x="457200" y="1066800"/>
            <a:ext cx="8229600" cy="55626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
        <p:nvSpPr>
          <p:cNvPr id="7" name="Jump Link"/>
          <p:cNvSpPr>
            <a:spLocks noGrp="1"/>
          </p:cNvSpPr>
          <p:nvPr>
            <p:ph type="body" sz="quarter" idx="11" hasCustomPrompt="1"/>
          </p:nvPr>
        </p:nvSpPr>
        <p:spPr>
          <a:xfrm>
            <a:off x="3356610" y="66294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701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lain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949214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lain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7338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3434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2"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6562608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d Bar Footer_Appendix_Title and Text">
    <p:spTree>
      <p:nvGrpSpPr>
        <p:cNvPr id="1" name=""/>
        <p:cNvGrpSpPr/>
        <p:nvPr/>
      </p:nvGrpSpPr>
      <p:grpSpPr>
        <a:xfrm>
          <a:off x="0" y="0"/>
          <a:ext cx="0" cy="0"/>
          <a:chOff x="0" y="0"/>
          <a:chExt cx="0" cy="0"/>
        </a:xfrm>
      </p:grpSpPr>
      <p:sp>
        <p:nvSpPr>
          <p:cNvPr id="6" name="Slide Title"/>
          <p:cNvSpPr>
            <a:spLocks noGrp="1"/>
          </p:cNvSpPr>
          <p:nvPr>
            <p:ph type="title"/>
          </p:nvPr>
        </p:nvSpPr>
        <p:spPr>
          <a:xfrm>
            <a:off x="0" y="228600"/>
            <a:ext cx="9144000" cy="609600"/>
          </a:xfrm>
          <a:prstGeom prst="rect">
            <a:avLst/>
          </a:prstGeom>
        </p:spPr>
        <p:txBody>
          <a:bodyPr/>
          <a:lstStyle>
            <a:lvl1pPr>
              <a:defRPr sz="3600">
                <a:solidFill>
                  <a:schemeClr val="bg2"/>
                </a:solidFill>
              </a:defRPr>
            </a:lvl1pPr>
          </a:lstStyle>
          <a:p>
            <a:r>
              <a:rPr lang="en-US" dirty="0"/>
              <a:t>Click to edit Master title style</a:t>
            </a:r>
          </a:p>
        </p:txBody>
      </p:sp>
      <p:sp>
        <p:nvSpPr>
          <p:cNvPr id="5"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
        <p:nvSpPr>
          <p:cNvPr id="8" name="Text Placeholder 1"/>
          <p:cNvSpPr>
            <a:spLocks noGrp="1"/>
          </p:cNvSpPr>
          <p:nvPr>
            <p:ph type="body" sz="quarter" idx="12"/>
          </p:nvPr>
        </p:nvSpPr>
        <p:spPr>
          <a:xfrm>
            <a:off x="457200" y="990600"/>
            <a:ext cx="8229600" cy="5410200"/>
          </a:xfrm>
          <a:prstGeom prst="rect">
            <a:avLst/>
          </a:prstGeom>
        </p:spPr>
        <p:txBody>
          <a:bodyPr/>
          <a:lstStyle>
            <a:lvl1pPr marL="0" indent="0">
              <a:spcAft>
                <a:spcPts val="800"/>
              </a:spcAft>
              <a:buNone/>
              <a:defRPr sz="24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edit Master text styles</a:t>
            </a:r>
          </a:p>
        </p:txBody>
      </p:sp>
    </p:spTree>
    <p:extLst>
      <p:ext uri="{BB962C8B-B14F-4D97-AF65-F5344CB8AC3E}">
        <p14:creationId xmlns:p14="http://schemas.microsoft.com/office/powerpoint/2010/main" val="26783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Bar Footer_Appendix_2-up 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
          <p:cNvSpPr>
            <a:spLocks noGrp="1"/>
          </p:cNvSpPr>
          <p:nvPr>
            <p:ph type="body" sz="quarter" idx="12"/>
          </p:nvPr>
        </p:nvSpPr>
        <p:spPr>
          <a:xfrm>
            <a:off x="457200" y="1600200"/>
            <a:ext cx="40386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117974"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Text Placeholder 2"/>
          <p:cNvSpPr>
            <a:spLocks noGrp="1"/>
          </p:cNvSpPr>
          <p:nvPr>
            <p:ph type="body" sz="quarter" idx="14"/>
          </p:nvPr>
        </p:nvSpPr>
        <p:spPr>
          <a:xfrm>
            <a:off x="4648200" y="1600200"/>
            <a:ext cx="4114800" cy="4800600"/>
          </a:xfrm>
          <a:prstGeom prst="rect">
            <a:avLst/>
          </a:prstGeom>
        </p:spPr>
        <p:txBody>
          <a:bodyPr/>
          <a:lstStyle>
            <a:lvl1pPr marL="0" indent="0">
              <a:spcAft>
                <a:spcPts val="800"/>
              </a:spcAft>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3" name="Jump link"/>
          <p:cNvSpPr>
            <a:spLocks noGrp="1"/>
          </p:cNvSpPr>
          <p:nvPr>
            <p:ph type="body" sz="quarter" idx="13"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1099747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ed Bar Footer_Appendix_4-up_Comparison">
    <p:spTree>
      <p:nvGrpSpPr>
        <p:cNvPr id="1" name=""/>
        <p:cNvGrpSpPr/>
        <p:nvPr/>
      </p:nvGrpSpPr>
      <p:grpSpPr>
        <a:xfrm>
          <a:off x="0" y="0"/>
          <a:ext cx="0" cy="0"/>
          <a:chOff x="0" y="0"/>
          <a:chExt cx="0" cy="0"/>
        </a:xfrm>
      </p:grpSpPr>
      <p:sp>
        <p:nvSpPr>
          <p:cNvPr id="9" name="Slide Title"/>
          <p:cNvSpPr>
            <a:spLocks noGrp="1"/>
          </p:cNvSpPr>
          <p:nvPr>
            <p:ph type="title"/>
          </p:nvPr>
        </p:nvSpPr>
        <p:spPr>
          <a:xfrm>
            <a:off x="-20713" y="228600"/>
            <a:ext cx="9185426" cy="609600"/>
          </a:xfrm>
          <a:prstGeom prst="rect">
            <a:avLst/>
          </a:prstGeom>
        </p:spPr>
        <p:txBody>
          <a:bodyPr/>
          <a:lstStyle>
            <a:lvl1pPr>
              <a:defRPr sz="3600">
                <a:solidFill>
                  <a:schemeClr val="bg2"/>
                </a:solidFill>
              </a:defRPr>
            </a:lvl1pPr>
          </a:lstStyle>
          <a:p>
            <a:r>
              <a:rPr lang="en-US" dirty="0"/>
              <a:t>Click to edit Master title style</a:t>
            </a:r>
          </a:p>
        </p:txBody>
      </p:sp>
      <p:sp>
        <p:nvSpPr>
          <p:cNvPr id="3" name="Header 1"/>
          <p:cNvSpPr>
            <a:spLocks noGrp="1"/>
          </p:cNvSpPr>
          <p:nvPr>
            <p:ph type="body" idx="1"/>
          </p:nvPr>
        </p:nvSpPr>
        <p:spPr>
          <a:xfrm>
            <a:off x="457201" y="960438"/>
            <a:ext cx="4040188"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1"/>
          <p:cNvSpPr>
            <a:spLocks noGrp="1"/>
          </p:cNvSpPr>
          <p:nvPr>
            <p:ph type="body" sz="quarter" idx="14"/>
          </p:nvPr>
        </p:nvSpPr>
        <p:spPr>
          <a:xfrm>
            <a:off x="457200" y="1600200"/>
            <a:ext cx="4038600" cy="1981200"/>
          </a:xfrm>
          <a:prstGeom prst="rect">
            <a:avLst/>
          </a:prstGeom>
        </p:spPr>
        <p:txBody>
          <a:bodyPr/>
          <a:lstStyle>
            <a:lvl1pPr marL="0" indent="0">
              <a:spcAft>
                <a:spcPts val="800"/>
              </a:spcAft>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5" name="Header 2"/>
          <p:cNvSpPr>
            <a:spLocks noGrp="1"/>
          </p:cNvSpPr>
          <p:nvPr>
            <p:ph type="body" sz="quarter" idx="3"/>
          </p:nvPr>
        </p:nvSpPr>
        <p:spPr>
          <a:xfrm>
            <a:off x="4645026" y="960438"/>
            <a:ext cx="4041775" cy="639762"/>
          </a:xfrm>
          <a:prstGeom prst="rect">
            <a:avLst/>
          </a:prstGeo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Text Placeholder 2"/>
          <p:cNvSpPr>
            <a:spLocks noGrp="1"/>
          </p:cNvSpPr>
          <p:nvPr>
            <p:ph type="body" sz="quarter" idx="15"/>
          </p:nvPr>
        </p:nvSpPr>
        <p:spPr>
          <a:xfrm>
            <a:off x="4648200" y="1600200"/>
            <a:ext cx="4038600" cy="19812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7" name="Header 3"/>
          <p:cNvSpPr>
            <a:spLocks noGrp="1"/>
          </p:cNvSpPr>
          <p:nvPr>
            <p:ph type="body" sz="quarter" idx="12"/>
          </p:nvPr>
        </p:nvSpPr>
        <p:spPr>
          <a:xfrm>
            <a:off x="457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5" name="Text Placeholder 3"/>
          <p:cNvSpPr>
            <a:spLocks noGrp="1"/>
          </p:cNvSpPr>
          <p:nvPr>
            <p:ph type="body" sz="quarter" idx="16"/>
          </p:nvPr>
        </p:nvSpPr>
        <p:spPr>
          <a:xfrm>
            <a:off x="457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0" name="Header 4"/>
          <p:cNvSpPr>
            <a:spLocks noGrp="1"/>
          </p:cNvSpPr>
          <p:nvPr>
            <p:ph type="body" sz="quarter" idx="13"/>
          </p:nvPr>
        </p:nvSpPr>
        <p:spPr>
          <a:xfrm>
            <a:off x="4648200" y="3657600"/>
            <a:ext cx="4038600" cy="609600"/>
          </a:xfrm>
          <a:prstGeom prst="rect">
            <a:avLst/>
          </a:prstGeom>
        </p:spPr>
        <p:txBody>
          <a:bodyPr anchor="b"/>
          <a:lstStyle>
            <a:lvl1pPr>
              <a:defRPr lang="en-US" sz="1800" b="1" kern="1200" dirty="0">
                <a:solidFill>
                  <a:schemeClr val="tx1"/>
                </a:solidFill>
                <a:latin typeface="+mn-lt"/>
                <a:ea typeface="+mn-ea"/>
                <a:cs typeface="+mn-cs"/>
              </a:defRPr>
            </a:lvl1pPr>
          </a:lstStyle>
          <a:p>
            <a:pPr marL="0" lvl="0" indent="0" algn="l" defTabSz="457200" rtl="0" eaLnBrk="1" latinLnBrk="0" hangingPunct="1">
              <a:spcBef>
                <a:spcPct val="20000"/>
              </a:spcBef>
              <a:buFont typeface="Arial"/>
              <a:buNone/>
            </a:pPr>
            <a:r>
              <a:rPr lang="en-US" dirty="0"/>
              <a:t>Click to edit Master text styles</a:t>
            </a:r>
          </a:p>
        </p:txBody>
      </p:sp>
      <p:sp>
        <p:nvSpPr>
          <p:cNvPr id="27" name="Text Placeholder 4"/>
          <p:cNvSpPr>
            <a:spLocks noGrp="1"/>
          </p:cNvSpPr>
          <p:nvPr>
            <p:ph type="body" sz="quarter" idx="17"/>
          </p:nvPr>
        </p:nvSpPr>
        <p:spPr>
          <a:xfrm>
            <a:off x="4648200" y="4267200"/>
            <a:ext cx="4038600" cy="2133600"/>
          </a:xfrm>
          <a:prstGeom prst="rect">
            <a:avLst/>
          </a:prstGeom>
        </p:spPr>
        <p:txBody>
          <a:bodyPr/>
          <a:lstStyle>
            <a:lvl1pPr marL="0" indent="0">
              <a:spcAft>
                <a:spcPts val="800"/>
              </a:spcAft>
              <a:buNone/>
              <a:defRPr sz="2000"/>
            </a:lvl1pPr>
          </a:lstStyle>
          <a:p>
            <a:pPr lvl="0"/>
            <a:r>
              <a:rPr lang="en-US" dirty="0"/>
              <a:t>Click to edit Master text styles</a:t>
            </a:r>
          </a:p>
        </p:txBody>
      </p:sp>
      <p:sp>
        <p:nvSpPr>
          <p:cNvPr id="18" name="Jump Link"/>
          <p:cNvSpPr>
            <a:spLocks noGrp="1"/>
          </p:cNvSpPr>
          <p:nvPr>
            <p:ph type="body" sz="quarter" idx="11" hasCustomPrompt="1"/>
          </p:nvPr>
        </p:nvSpPr>
        <p:spPr>
          <a:xfrm>
            <a:off x="3356610" y="6477000"/>
            <a:ext cx="2430780" cy="152400"/>
          </a:xfrm>
          <a:prstGeom prst="rect">
            <a:avLst/>
          </a:prstGeom>
        </p:spPr>
        <p:txBody>
          <a:bodyPr/>
          <a:lstStyle>
            <a:lvl1pPr marL="0" indent="0" algn="ctr">
              <a:buNone/>
              <a:defRPr sz="800" baseline="0">
                <a:solidFill>
                  <a:srgbClr val="6A6A6A"/>
                </a:solidFill>
              </a:defRPr>
            </a:lvl1pPr>
          </a:lstStyle>
          <a:p>
            <a:pPr lvl="0"/>
            <a:r>
              <a:rPr lang="en-US" dirty="0"/>
              <a:t>Add “Return to previous slide.”</a:t>
            </a:r>
          </a:p>
        </p:txBody>
      </p:sp>
    </p:spTree>
    <p:extLst>
      <p:ext uri="{BB962C8B-B14F-4D97-AF65-F5344CB8AC3E}">
        <p14:creationId xmlns:p14="http://schemas.microsoft.com/office/powerpoint/2010/main" val="3112378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dTagline-Text above Title">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4406900"/>
            <a:ext cx="7772400" cy="1362075"/>
          </a:xfrm>
          <a:prstGeom prst="rect">
            <a:avLst/>
          </a:prstGeom>
        </p:spPr>
        <p:txBody>
          <a:bodyPr anchor="t"/>
          <a:lstStyle>
            <a:lvl1pPr algn="l">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2906714"/>
            <a:ext cx="7772400" cy="1500187"/>
          </a:xfrm>
          <a:prstGeom prst="rect">
            <a:avLst/>
          </a:prstGeom>
        </p:spPr>
        <p:txBody>
          <a:bodyPr anchor="b"/>
          <a:lstStyle>
            <a:lvl1pPr marL="0" indent="0">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107556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dTagline-Title above text">
    <p:spTree>
      <p:nvGrpSpPr>
        <p:cNvPr id="1" name=""/>
        <p:cNvGrpSpPr/>
        <p:nvPr/>
      </p:nvGrpSpPr>
      <p:grpSpPr>
        <a:xfrm>
          <a:off x="0" y="0"/>
          <a:ext cx="0" cy="0"/>
          <a:chOff x="0" y="0"/>
          <a:chExt cx="0" cy="0"/>
        </a:xfrm>
      </p:grpSpPr>
      <p:sp>
        <p:nvSpPr>
          <p:cNvPr id="2" name="Slide Title"/>
          <p:cNvSpPr>
            <a:spLocks noGrp="1"/>
          </p:cNvSpPr>
          <p:nvPr>
            <p:ph type="title"/>
          </p:nvPr>
        </p:nvSpPr>
        <p:spPr>
          <a:xfrm>
            <a:off x="685800" y="2775099"/>
            <a:ext cx="7772400" cy="1362075"/>
          </a:xfrm>
          <a:prstGeom prst="rect">
            <a:avLst/>
          </a:prstGeom>
        </p:spPr>
        <p:txBody>
          <a:bodyPr anchor="b" anchorCtr="0"/>
          <a:lstStyle>
            <a:lvl1pPr algn="l">
              <a:spcBef>
                <a:spcPts val="480"/>
              </a:spcBef>
              <a:defRPr sz="3600" b="1" cap="all">
                <a:solidFill>
                  <a:schemeClr val="bg2"/>
                </a:solidFill>
                <a:latin typeface="+mj-lt"/>
              </a:defRPr>
            </a:lvl1pPr>
          </a:lstStyle>
          <a:p>
            <a:r>
              <a:rPr lang="en-US"/>
              <a:t>Click to edit Master title style</a:t>
            </a:r>
            <a:endParaRPr lang="en-US" dirty="0"/>
          </a:p>
        </p:txBody>
      </p:sp>
      <p:sp>
        <p:nvSpPr>
          <p:cNvPr id="3" name="Text Placeholder 1"/>
          <p:cNvSpPr>
            <a:spLocks noGrp="1"/>
          </p:cNvSpPr>
          <p:nvPr>
            <p:ph type="body" idx="1"/>
          </p:nvPr>
        </p:nvSpPr>
        <p:spPr>
          <a:xfrm>
            <a:off x="685800" y="4138613"/>
            <a:ext cx="7772400" cy="1500187"/>
          </a:xfrm>
          <a:prstGeom prst="rect">
            <a:avLst/>
          </a:prstGeom>
        </p:spPr>
        <p:txBody>
          <a:bodyPr anchor="t" anchorCtr="0"/>
          <a:lstStyle>
            <a:lvl1pPr marL="0" indent="0">
              <a:spcBef>
                <a:spcPts val="0"/>
              </a:spcBef>
              <a:buNone/>
              <a:defRPr sz="2000">
                <a:solidFill>
                  <a:srgbClr val="6A6A6A"/>
                </a:solidFill>
                <a:latin typeface="ArumSans Regul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Photo Credit"/>
          <p:cNvSpPr>
            <a:spLocks noGrp="1"/>
          </p:cNvSpPr>
          <p:nvPr>
            <p:ph type="body" sz="quarter" idx="11" hasCustomPrompt="1"/>
          </p:nvPr>
        </p:nvSpPr>
        <p:spPr>
          <a:xfrm>
            <a:off x="6477000" y="6422066"/>
            <a:ext cx="2667000" cy="152400"/>
          </a:xfrm>
          <a:prstGeom prst="rect">
            <a:avLst/>
          </a:prstGeom>
        </p:spPr>
        <p:txBody>
          <a:bodyPr wrap="none" lIns="0" tIns="0" rIns="45720" bIns="0"/>
          <a:lstStyle>
            <a:lvl1pPr marL="0" marR="0" indent="0" algn="r" defTabSz="914400"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mn-lt"/>
                <a:ea typeface="+mn-ea"/>
                <a:cs typeface="+mn-cs"/>
              </a:rPr>
              <a:t>Insert Photo Credit Here</a:t>
            </a:r>
          </a:p>
        </p:txBody>
      </p:sp>
    </p:spTree>
    <p:extLst>
      <p:ext uri="{BB962C8B-B14F-4D97-AF65-F5344CB8AC3E}">
        <p14:creationId xmlns:p14="http://schemas.microsoft.com/office/powerpoint/2010/main" val="330741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Left">
    <p:spTree>
      <p:nvGrpSpPr>
        <p:cNvPr id="1" name=""/>
        <p:cNvGrpSpPr/>
        <p:nvPr/>
      </p:nvGrpSpPr>
      <p:grpSpPr>
        <a:xfrm>
          <a:off x="0" y="0"/>
          <a:ext cx="0" cy="0"/>
          <a:chOff x="0" y="0"/>
          <a:chExt cx="0" cy="0"/>
        </a:xfrm>
      </p:grpSpPr>
      <p:sp>
        <p:nvSpPr>
          <p:cNvPr id="8" name="Title Background"/>
          <p:cNvSpPr/>
          <p:nvPr userDrawn="1"/>
        </p:nvSpPr>
        <p:spPr>
          <a:xfrm>
            <a:off x="0" y="32766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49530" y="3429000"/>
            <a:ext cx="5615940" cy="609600"/>
          </a:xfrm>
          <a:prstGeom prst="rect">
            <a:avLst/>
          </a:prstGeom>
          <a:effectLst>
            <a:outerShdw blurRad="50800" dist="38100" dir="5400000" algn="t" rotWithShape="0">
              <a:prstClr val="black">
                <a:alpha val="40000"/>
              </a:prstClr>
            </a:outerShdw>
          </a:effectLst>
        </p:spPr>
        <p:txBody>
          <a:bodyPr/>
          <a:lstStyle>
            <a:lvl1pP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49530" y="4114800"/>
            <a:ext cx="5615940" cy="685800"/>
          </a:xfrm>
          <a:prstGeom prst="rect">
            <a:avLst/>
          </a:prstGeom>
        </p:spPr>
        <p:txBody>
          <a:bodyPr/>
          <a:lstStyle>
            <a:lvl1pPr marL="0" indent="0">
              <a:buNone/>
              <a:defRPr sz="2000" b="0">
                <a:solidFill>
                  <a:schemeClr val="bg1"/>
                </a:solidFill>
                <a:latin typeface="ArumSans Bold"/>
              </a:defRPr>
            </a:lvl1pPr>
            <a:lvl2pPr marL="457200" indent="0">
              <a:buNone/>
              <a:defRPr sz="2000" b="0">
                <a:solidFill>
                  <a:schemeClr val="bg1"/>
                </a:solidFill>
                <a:latin typeface="ArumSans Bold"/>
              </a:defRPr>
            </a:lvl2pPr>
            <a:lvl3pPr marL="914400" indent="0">
              <a:buNone/>
              <a:defRPr sz="2000" b="0">
                <a:solidFill>
                  <a:schemeClr val="bg1"/>
                </a:solidFill>
                <a:latin typeface="ArumSans Bold"/>
              </a:defRPr>
            </a:lvl3pPr>
            <a:lvl4pPr marL="1371600" indent="0">
              <a:buNone/>
              <a:defRPr sz="2000" b="0">
                <a:solidFill>
                  <a:schemeClr val="bg1"/>
                </a:solidFill>
                <a:latin typeface="ArumSans Bold"/>
              </a:defRPr>
            </a:lvl4pPr>
            <a:lvl5pPr marL="1828800" indent="0">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4004973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agline-Gray BG, Title &amp; Subtitle Right">
    <p:spTree>
      <p:nvGrpSpPr>
        <p:cNvPr id="1" name=""/>
        <p:cNvGrpSpPr/>
        <p:nvPr/>
      </p:nvGrpSpPr>
      <p:grpSpPr>
        <a:xfrm>
          <a:off x="0" y="0"/>
          <a:ext cx="0" cy="0"/>
          <a:chOff x="0" y="0"/>
          <a:chExt cx="0" cy="0"/>
        </a:xfrm>
      </p:grpSpPr>
      <p:sp>
        <p:nvSpPr>
          <p:cNvPr id="8" name="Title Background"/>
          <p:cNvSpPr/>
          <p:nvPr userDrawn="1"/>
        </p:nvSpPr>
        <p:spPr>
          <a:xfrm>
            <a:off x="3429000" y="3429000"/>
            <a:ext cx="5715000" cy="1752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Slide Title"/>
          <p:cNvSpPr>
            <a:spLocks noGrp="1"/>
          </p:cNvSpPr>
          <p:nvPr>
            <p:ph type="ctrTitle"/>
          </p:nvPr>
        </p:nvSpPr>
        <p:spPr>
          <a:xfrm>
            <a:off x="3436620" y="3581400"/>
            <a:ext cx="5699760" cy="609600"/>
          </a:xfrm>
          <a:prstGeom prst="rect">
            <a:avLst/>
          </a:prstGeom>
          <a:effectLst>
            <a:outerShdw blurRad="50800" dist="38100" dir="5400000" algn="t" rotWithShape="0">
              <a:prstClr val="black">
                <a:alpha val="40000"/>
              </a:prstClr>
            </a:outerShdw>
          </a:effectLst>
        </p:spPr>
        <p:txBody>
          <a:bodyPr/>
          <a:lstStyle>
            <a:lvl1pPr algn="r">
              <a:defRPr sz="3600">
                <a:solidFill>
                  <a:schemeClr val="bg1"/>
                </a:solidFill>
              </a:defRPr>
            </a:lvl1pPr>
          </a:lstStyle>
          <a:p>
            <a:r>
              <a:rPr lang="en-US" dirty="0"/>
              <a:t>Click to edit Master title style</a:t>
            </a:r>
          </a:p>
        </p:txBody>
      </p:sp>
      <p:sp>
        <p:nvSpPr>
          <p:cNvPr id="7" name="Text Placeholder 1"/>
          <p:cNvSpPr>
            <a:spLocks noGrp="1"/>
          </p:cNvSpPr>
          <p:nvPr>
            <p:ph type="body" sz="quarter" idx="10"/>
          </p:nvPr>
        </p:nvSpPr>
        <p:spPr>
          <a:xfrm>
            <a:off x="3436620" y="4260273"/>
            <a:ext cx="5699760" cy="692727"/>
          </a:xfrm>
          <a:prstGeom prst="rect">
            <a:avLst/>
          </a:prstGeom>
        </p:spPr>
        <p:txBody>
          <a:bodyPr/>
          <a:lstStyle>
            <a:lvl1pPr marL="0" indent="0" algn="r">
              <a:buNone/>
              <a:defRPr sz="2000" b="0">
                <a:solidFill>
                  <a:schemeClr val="bg1"/>
                </a:solidFill>
                <a:latin typeface="ArumSans Bold"/>
              </a:defRPr>
            </a:lvl1pPr>
            <a:lvl2pPr marL="457200" indent="0" algn="r">
              <a:buNone/>
              <a:defRPr sz="2000" b="0">
                <a:solidFill>
                  <a:schemeClr val="bg1"/>
                </a:solidFill>
                <a:latin typeface="ArumSans Bold"/>
              </a:defRPr>
            </a:lvl2pPr>
            <a:lvl3pPr marL="914400" indent="0" algn="r">
              <a:buNone/>
              <a:defRPr sz="2000" b="0">
                <a:solidFill>
                  <a:schemeClr val="bg1"/>
                </a:solidFill>
                <a:latin typeface="ArumSans Bold"/>
              </a:defRPr>
            </a:lvl3pPr>
            <a:lvl4pPr marL="1371600" indent="0" algn="r">
              <a:buNone/>
              <a:defRPr sz="2000" b="0">
                <a:solidFill>
                  <a:schemeClr val="bg1"/>
                </a:solidFill>
                <a:latin typeface="ArumSans Bold"/>
              </a:defRPr>
            </a:lvl4pPr>
            <a:lvl5pPr marL="1828800" indent="0" algn="r">
              <a:buNone/>
              <a:defRPr sz="2000" b="0">
                <a:solidFill>
                  <a:schemeClr val="bg1"/>
                </a:solidFill>
                <a:latin typeface="ArumSans 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hoto Credit"/>
          <p:cNvSpPr>
            <a:spLocks noGrp="1"/>
          </p:cNvSpPr>
          <p:nvPr>
            <p:ph type="body" sz="quarter" idx="11" hasCustomPrompt="1"/>
          </p:nvPr>
        </p:nvSpPr>
        <p:spPr>
          <a:xfrm>
            <a:off x="5486400" y="6477000"/>
            <a:ext cx="3657600" cy="152400"/>
          </a:xfrm>
          <a:prstGeom prst="rect">
            <a:avLst/>
          </a:prstGeom>
        </p:spPr>
        <p:txBody>
          <a:bodyPr wrap="none" lIns="0" tIns="0" rIns="45720" bIns="0"/>
          <a:lstStyle>
            <a:lvl1pPr marL="0" indent="0" algn="r">
              <a:buNone/>
              <a:defRPr sz="800" baseline="0">
                <a:solidFill>
                  <a:srgbClr val="6A6A6A"/>
                </a:solidFill>
              </a:defRPr>
            </a:lvl1pPr>
            <a:lvl5pPr>
              <a:defRPr/>
            </a:lvl5pPr>
          </a:lstStyle>
          <a:p>
            <a:pPr lvl="0"/>
            <a:r>
              <a:rPr lang="en-US" dirty="0"/>
              <a:t>Insert Photo Credit Here</a:t>
            </a:r>
          </a:p>
        </p:txBody>
      </p:sp>
    </p:spTree>
    <p:extLst>
      <p:ext uri="{BB962C8B-B14F-4D97-AF65-F5344CB8AC3E}">
        <p14:creationId xmlns:p14="http://schemas.microsoft.com/office/powerpoint/2010/main" val="23848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3.gif"/><Relationship Id="rId4" Type="http://schemas.openxmlformats.org/officeDocument/2006/relationships/slideLayout" Target="../slideLayouts/slideLayout11.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606A"/>
        </a:solidFill>
        <a:effectLst/>
      </p:bgPr>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sp>
        <p:nvSpPr>
          <p:cNvPr id="13" name="Red Bar"/>
          <p:cNvSpPr/>
          <p:nvPr userDrawn="1"/>
        </p:nvSpPr>
        <p:spPr>
          <a:xfrm>
            <a:off x="0" y="6248400"/>
            <a:ext cx="9144000" cy="503767"/>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pic>
        <p:nvPicPr>
          <p:cNvPr id="12" name="MH Tagline" descr="Tagline: Because learning changes everythin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481" y="6351925"/>
            <a:ext cx="3223119" cy="272375"/>
          </a:xfrm>
          <a:prstGeom prst="rect">
            <a:avLst/>
          </a:prstGeom>
        </p:spPr>
      </p:pic>
    </p:spTree>
    <p:extLst>
      <p:ext uri="{BB962C8B-B14F-4D97-AF65-F5344CB8AC3E}">
        <p14:creationId xmlns:p14="http://schemas.microsoft.com/office/powerpoint/2010/main" val="10662355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33" r:id="rId5"/>
    <p:sldLayoutId id="2147483734" r:id="rId6"/>
    <p:sldLayoutId id="2147483914"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marR="0" indent="0" algn="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MH Logo" descr="Logo: McGraw-Hill Education"/>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762000" cy="762000"/>
          </a:xfrm>
          <a:prstGeom prst="rect">
            <a:avLst/>
          </a:prstGeom>
        </p:spPr>
      </p:pic>
      <p:pic>
        <p:nvPicPr>
          <p:cNvPr id="2" name="MH Tagline" descr="Tag line: Because learning changes everythi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6257775"/>
            <a:ext cx="3371850" cy="476250"/>
          </a:xfrm>
          <a:prstGeom prst="rect">
            <a:avLst/>
          </a:prstGeom>
        </p:spPr>
      </p:pic>
    </p:spTree>
    <p:extLst>
      <p:ext uri="{BB962C8B-B14F-4D97-AF65-F5344CB8AC3E}">
        <p14:creationId xmlns:p14="http://schemas.microsoft.com/office/powerpoint/2010/main" val="146095063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1192571768"/>
      </p:ext>
    </p:extLst>
  </p:cSld>
  <p:clrMap bg1="lt1" tx1="dk1" bg2="lt2" tx2="dk2" accent1="accent1" accent2="accent2" accent3="accent3" accent4="accent4" accent5="accent5" accent6="accent6" hlink="hlink" folHlink="folHlink"/>
  <p:sldLayoutIdLst>
    <p:sldLayoutId id="2147483751" r:id="rId1"/>
    <p:sldLayoutId id="2147483896" r:id="rId2"/>
    <p:sldLayoutId id="2147483965" r:id="rId3"/>
    <p:sldLayoutId id="2147483753" r:id="rId4"/>
    <p:sldLayoutId id="2147483908" r:id="rId5"/>
    <p:sldLayoutId id="2147483950" r:id="rId6"/>
    <p:sldLayoutId id="2147483757" r:id="rId7"/>
    <p:sldLayoutId id="2147483877" r:id="rId8"/>
    <p:sldLayoutId id="2147483761" r:id="rId9"/>
    <p:sldLayoutId id="2147483800"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B606A"/>
        </a:solidFill>
        <a:effectLst/>
      </p:bgPr>
    </p:bg>
    <p:spTree>
      <p:nvGrpSpPr>
        <p:cNvPr id="1" name=""/>
        <p:cNvGrpSpPr/>
        <p:nvPr/>
      </p:nvGrpSpPr>
      <p:grpSpPr>
        <a:xfrm>
          <a:off x="0" y="0"/>
          <a:ext cx="0" cy="0"/>
          <a:chOff x="0" y="0"/>
          <a:chExt cx="0" cy="0"/>
        </a:xfrm>
      </p:grpSpPr>
      <p:sp>
        <p:nvSpPr>
          <p:cNvPr id="11"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0" name="Copyright" descr="©McGraw-Hill Education&#10;"/>
          <p:cNvSpPr txBox="1">
            <a:spLocks/>
          </p:cNvSpPr>
          <p:nvPr userDrawn="1"/>
        </p:nvSpPr>
        <p:spPr>
          <a:xfrm>
            <a:off x="0" y="6705600"/>
            <a:ext cx="155448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smtClean="0">
                <a:solidFill>
                  <a:schemeClr val="bg1"/>
                </a:solidFill>
                <a:effectLst/>
                <a:latin typeface="+mn-lt"/>
                <a:ea typeface="+mn-ea"/>
                <a:cs typeface="+mn-cs"/>
              </a:rPr>
              <a:t>© 2019 McGraw-Hill Education</a:t>
            </a:r>
            <a:endParaRPr lang="en-US" sz="3200" kern="1200" dirty="0">
              <a:solidFill>
                <a:schemeClr val="bg1"/>
              </a:solidFill>
              <a:effectLst/>
              <a:latin typeface="+mn-lt"/>
              <a:ea typeface="+mn-ea"/>
              <a:cs typeface="+mn-cs"/>
            </a:endParaRPr>
          </a:p>
        </p:txBody>
      </p:sp>
    </p:spTree>
    <p:extLst>
      <p:ext uri="{BB962C8B-B14F-4D97-AF65-F5344CB8AC3E}">
        <p14:creationId xmlns:p14="http://schemas.microsoft.com/office/powerpoint/2010/main" val="1283304046"/>
      </p:ext>
    </p:extLst>
  </p:cSld>
  <p:clrMap bg1="lt1" tx1="dk1" bg2="lt2" tx2="dk2" accent1="accent1" accent2="accent2" accent3="accent3" accent4="accent4" accent5="accent5" accent6="accent6" hlink="hlink" folHlink="folHlink"/>
  <p:sldLayoutIdLst>
    <p:sldLayoutId id="2147483951" r:id="rId1"/>
    <p:sldLayoutId id="2147483966" r:id="rId2"/>
    <p:sldLayoutId id="2147483967" r:id="rId3"/>
    <p:sldLayoutId id="2147483968"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Copyright" descr="©McGraw-Hill Education&#10;"/>
          <p:cNvSpPr txBox="1"/>
          <p:nvPr userDrawn="1"/>
        </p:nvSpPr>
        <p:spPr>
          <a:xfrm>
            <a:off x="0" y="6642556"/>
            <a:ext cx="1295400" cy="215444"/>
          </a:xfrm>
          <a:prstGeom prst="rect">
            <a:avLst/>
          </a:prstGeom>
          <a:noFill/>
        </p:spPr>
        <p:txBody>
          <a:bodyPr wrap="square" rtlCol="0">
            <a:spAutoFit/>
          </a:bodyPr>
          <a:lstStyle/>
          <a:p>
            <a:r>
              <a:rPr lang="en-US" sz="800" dirty="0">
                <a:solidFill>
                  <a:srgbClr val="6A6A6A"/>
                </a:solidFill>
              </a:rPr>
              <a:t>©McGraw-Hill Education</a:t>
            </a:r>
          </a:p>
        </p:txBody>
      </p:sp>
    </p:spTree>
    <p:extLst>
      <p:ext uri="{BB962C8B-B14F-4D97-AF65-F5344CB8AC3E}">
        <p14:creationId xmlns:p14="http://schemas.microsoft.com/office/powerpoint/2010/main" val="857642538"/>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629400"/>
            <a:ext cx="9144000" cy="2286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5"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52010613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xStyles>
    <p:titleStyle>
      <a:lvl1pPr algn="l" defTabSz="914400" rtl="0" eaLnBrk="1" latinLnBrk="0" hangingPunct="1">
        <a:spcBef>
          <a:spcPct val="0"/>
        </a:spcBef>
        <a:buNone/>
        <a:defRPr sz="3200" kern="1200">
          <a:solidFill>
            <a:schemeClr val="bg1"/>
          </a:solidFill>
          <a:latin typeface="Vectipede Rg"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Vectipede Rg"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Vectipede Rg"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Vectipede Rg"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Vectipede Rg"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9144000" cy="6858000"/>
          </a:xfrm>
          <a:prstGeom prst="rect">
            <a:avLst/>
          </a:prstGeom>
          <a:solidFill>
            <a:srgbClr val="3070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MH BG Image"/>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r="28644" b="27282"/>
          <a:stretch/>
        </p:blipFill>
        <p:spPr>
          <a:xfrm>
            <a:off x="461821" y="1943668"/>
            <a:ext cx="8682180" cy="4914333"/>
          </a:xfrm>
          <a:prstGeom prst="rect">
            <a:avLst/>
          </a:prstGeom>
        </p:spPr>
      </p:pic>
      <p:sp>
        <p:nvSpPr>
          <p:cNvPr id="8" name="Copyright" descr="©McGraw-Hill Education"/>
          <p:cNvSpPr txBox="1"/>
          <p:nvPr userDrawn="1"/>
        </p:nvSpPr>
        <p:spPr>
          <a:xfrm>
            <a:off x="0" y="6629400"/>
            <a:ext cx="1828800" cy="215444"/>
          </a:xfrm>
          <a:prstGeom prst="rect">
            <a:avLst/>
          </a:prstGeom>
          <a:noFill/>
        </p:spPr>
        <p:txBody>
          <a:bodyPr wrap="square" rtlCol="0">
            <a:spAutoFit/>
          </a:bodyPr>
          <a:lstStyle/>
          <a:p>
            <a:r>
              <a:rPr lang="en-US" sz="800" dirty="0">
                <a:solidFill>
                  <a:schemeClr val="bg1"/>
                </a:solidFill>
              </a:rPr>
              <a:t>©McGraw-Hill Education</a:t>
            </a:r>
          </a:p>
        </p:txBody>
      </p:sp>
    </p:spTree>
    <p:extLst>
      <p:ext uri="{BB962C8B-B14F-4D97-AF65-F5344CB8AC3E}">
        <p14:creationId xmlns:p14="http://schemas.microsoft.com/office/powerpoint/2010/main" val="263611861"/>
      </p:ext>
    </p:extLst>
  </p:cSld>
  <p:clrMap bg1="lt1" tx1="dk1" bg2="lt2" tx2="dk2" accent1="accent1" accent2="accent2" accent3="accent3" accent4="accent4" accent5="accent5" accent6="accent6" hlink="hlink" folHlink="folHlink"/>
  <p:sldLayoutIdLst>
    <p:sldLayoutId id="2147483677" r:id="rId1"/>
    <p:sldLayoutId id="2147483769"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rgbClr val="6A6A6A"/>
                </a:solidFill>
                <a:effectLst/>
                <a:latin typeface="+mn-lt"/>
                <a:ea typeface="+mn-ea"/>
                <a:cs typeface="+mn-cs"/>
              </a:rPr>
              <a:t>©McGraw-Hill Education</a:t>
            </a:r>
          </a:p>
        </p:txBody>
      </p:sp>
    </p:spTree>
    <p:extLst>
      <p:ext uri="{BB962C8B-B14F-4D97-AF65-F5344CB8AC3E}">
        <p14:creationId xmlns:p14="http://schemas.microsoft.com/office/powerpoint/2010/main" val="782738187"/>
      </p:ext>
    </p:extLst>
  </p:cSld>
  <p:clrMap bg1="lt1" tx1="dk1" bg2="lt2" tx2="dk2" accent1="accent1" accent2="accent2" accent3="accent3" accent4="accent4" accent5="accent5" accent6="accent6" hlink="hlink" folHlink="folHlink"/>
  <p:sldLayoutIdLst>
    <p:sldLayoutId id="2147483902" r:id="rId1"/>
    <p:sldLayoutId id="2147483906" r:id="rId2"/>
    <p:sldLayoutId id="21474837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d Bar"/>
          <p:cNvSpPr/>
          <p:nvPr userDrawn="1"/>
        </p:nvSpPr>
        <p:spPr>
          <a:xfrm>
            <a:off x="0" y="6705600"/>
            <a:ext cx="9144000" cy="152400"/>
          </a:xfrm>
          <a:prstGeom prst="rect">
            <a:avLst/>
          </a:prstGeom>
          <a:solidFill>
            <a:srgbClr val="C30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Copyright" descr="©McGraw-Hill Education"/>
          <p:cNvSpPr txBox="1">
            <a:spLocks/>
          </p:cNvSpPr>
          <p:nvPr userDrawn="1"/>
        </p:nvSpPr>
        <p:spPr>
          <a:xfrm>
            <a:off x="0" y="6705600"/>
            <a:ext cx="1371600" cy="152400"/>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l">
              <a:buNone/>
            </a:pPr>
            <a:r>
              <a:rPr lang="en-US" sz="3200" kern="1200" dirty="0">
                <a:solidFill>
                  <a:schemeClr val="bg1"/>
                </a:solidFill>
                <a:effectLst/>
                <a:latin typeface="+mn-lt"/>
                <a:ea typeface="+mn-ea"/>
                <a:cs typeface="+mn-cs"/>
              </a:rPr>
              <a:t>©McGraw-Hill Education</a:t>
            </a:r>
          </a:p>
        </p:txBody>
      </p:sp>
    </p:spTree>
    <p:extLst>
      <p:ext uri="{BB962C8B-B14F-4D97-AF65-F5344CB8AC3E}">
        <p14:creationId xmlns:p14="http://schemas.microsoft.com/office/powerpoint/2010/main" val="236652239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p:txBody>
          <a:bodyPr anchor="b"/>
          <a:lstStyle/>
          <a:p>
            <a:pPr algn="r"/>
            <a:r>
              <a:rPr lang="en-US" sz="2200" dirty="0" smtClean="0">
                <a:solidFill>
                  <a:srgbClr val="FFFFFF"/>
                </a:solidFill>
              </a:rPr>
              <a:t>ELEMENTARY STATISTICS, BLUMAN</a:t>
            </a:r>
            <a:endParaRPr lang="en-US" sz="2200" dirty="0"/>
          </a:p>
        </p:txBody>
      </p:sp>
      <p:sp>
        <p:nvSpPr>
          <p:cNvPr id="6" name="Subtitle 2"/>
          <p:cNvSpPr>
            <a:spLocks noGrp="1"/>
          </p:cNvSpPr>
          <p:nvPr>
            <p:ph type="subTitle" idx="1"/>
          </p:nvPr>
        </p:nvSpPr>
        <p:spPr/>
        <p:txBody>
          <a:bodyPr/>
          <a:lstStyle/>
          <a:p>
            <a:r>
              <a:rPr lang="en-US" b="1" dirty="0">
                <a:solidFill>
                  <a:srgbClr val="FFFFFF"/>
                </a:solidFill>
              </a:rPr>
              <a:t>TI Graphing Calculator – Construct a Histogram</a:t>
            </a:r>
          </a:p>
        </p:txBody>
      </p:sp>
      <p:sp>
        <p:nvSpPr>
          <p:cNvPr id="10" name="Content Placeholder 3"/>
          <p:cNvSpPr>
            <a:spLocks noGrp="1"/>
          </p:cNvSpPr>
          <p:nvPr>
            <p:ph sz="quarter" idx="13"/>
          </p:nvPr>
        </p:nvSpPr>
        <p:spPr/>
        <p:txBody>
          <a:bodyPr/>
          <a:lstStyle/>
          <a:p>
            <a:pPr lvl="0"/>
            <a:r>
              <a:rPr lang="en-US" dirty="0"/>
              <a:t>© 2019 McGraw-Hill Education. All rights reserved. Authorized only for instructor use in the classroom.  No reproduction or further distribution permitted without the prior written consent of McGraw-Hill Education.</a:t>
            </a:r>
          </a:p>
        </p:txBody>
      </p:sp>
    </p:spTree>
    <p:extLst>
      <p:ext uri="{BB962C8B-B14F-4D97-AF65-F5344CB8AC3E}">
        <p14:creationId xmlns:p14="http://schemas.microsoft.com/office/powerpoint/2010/main" val="34147683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(6)</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pPr>
            <a:r>
              <a:rPr lang="en-US" dirty="0" smtClean="0"/>
              <a:t>Note </a:t>
            </a:r>
            <a:r>
              <a:rPr lang="en-US" dirty="0"/>
              <a:t>that the second function of the y equals button is stat plot. </a:t>
            </a:r>
            <a:r>
              <a:rPr lang="en-US" dirty="0" smtClean="0"/>
              <a:t>This </a:t>
            </a:r>
            <a:r>
              <a:rPr lang="en-US" dirty="0"/>
              <a:t>calculator function allows us to create graphical displays of data such as a histogram</a:t>
            </a:r>
            <a:r>
              <a:rPr lang="en-US" dirty="0" smtClean="0"/>
              <a:t>.</a:t>
            </a:r>
            <a:endParaRPr lang="en-US" dirty="0"/>
          </a:p>
          <a:p>
            <a:pPr lvl="0" defTabSz="914400">
              <a:spcAft>
                <a:spcPts val="1200"/>
              </a:spcAft>
            </a:pPr>
            <a:r>
              <a:rPr lang="en-US" dirty="0"/>
              <a:t>Press 2</a:t>
            </a:r>
            <a:r>
              <a:rPr lang="en-US" baseline="30000" dirty="0"/>
              <a:t>nd</a:t>
            </a:r>
            <a:r>
              <a:rPr lang="en-US" dirty="0"/>
              <a:t> stat plot</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72900" y="1447800"/>
            <a:ext cx="4066300" cy="36323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2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(7)</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defRPr/>
            </a:pPr>
            <a:r>
              <a:rPr lang="en-US" dirty="0"/>
              <a:t>Access the first stat plot by pressing 1</a:t>
            </a:r>
            <a:r>
              <a:rPr lang="en-US" dirty="0" smtClean="0"/>
              <a:t>:</a:t>
            </a:r>
            <a:endParaRPr lang="en-US" dirty="0"/>
          </a:p>
          <a:p>
            <a:pPr lvl="0" defTabSz="914400">
              <a:spcAft>
                <a:spcPts val="1200"/>
              </a:spcAft>
              <a:defRPr/>
            </a:pPr>
            <a:r>
              <a:rPr lang="en-US" dirty="0"/>
              <a:t>Begin by turning this plot </a:t>
            </a:r>
            <a:r>
              <a:rPr lang="en-US" dirty="0" smtClean="0"/>
              <a:t>On</a:t>
            </a:r>
            <a:endParaRPr lang="en-US" dirty="0"/>
          </a:p>
          <a:p>
            <a:pPr lvl="0" defTabSz="914400">
              <a:spcAft>
                <a:spcPts val="1200"/>
              </a:spcAft>
              <a:defRPr/>
            </a:pPr>
            <a:r>
              <a:rPr lang="en-US" dirty="0"/>
              <a:t>Make sure the cursor is blinking on the On selection</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72900" y="1447800"/>
            <a:ext cx="4066300" cy="362385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63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(8)</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0"/>
              </a:spcBef>
              <a:spcAft>
                <a:spcPts val="0"/>
              </a:spcAft>
            </a:pPr>
            <a:r>
              <a:rPr lang="en-US" dirty="0" smtClean="0"/>
              <a:t>Make </a:t>
            </a:r>
            <a:r>
              <a:rPr lang="en-US" dirty="0"/>
              <a:t>sure that the cursor is blinking on the On selection and press enter</a:t>
            </a:r>
            <a:r>
              <a:rPr lang="en-US" dirty="0" smtClean="0"/>
              <a:t>.</a:t>
            </a:r>
            <a:endParaRPr lang="en-US" dirty="0"/>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72900" y="1447800"/>
            <a:ext cx="4066300" cy="360358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34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(9)</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defRPr/>
            </a:pPr>
            <a:r>
              <a:rPr lang="en-US" dirty="0"/>
              <a:t>Cursor </a:t>
            </a:r>
            <a:r>
              <a:rPr lang="en-US" dirty="0" smtClean="0"/>
              <a:t>down</a:t>
            </a:r>
            <a:endParaRPr lang="en-US" dirty="0"/>
          </a:p>
          <a:p>
            <a:pPr lvl="0" defTabSz="914400">
              <a:spcAft>
                <a:spcPts val="1200"/>
              </a:spcAft>
              <a:defRPr/>
            </a:pPr>
            <a:r>
              <a:rPr lang="en-US" dirty="0"/>
              <a:t>For Type cursor over and highlight the histogram icon and press enter.</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75586" y="1447800"/>
            <a:ext cx="4063614" cy="360358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41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10)</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0"/>
              </a:spcBef>
              <a:spcAft>
                <a:spcPts val="0"/>
              </a:spcAft>
              <a:defRPr/>
            </a:pPr>
            <a:r>
              <a:rPr lang="en-US" dirty="0" smtClean="0"/>
              <a:t>Cursor </a:t>
            </a:r>
            <a:r>
              <a:rPr lang="en-US" dirty="0"/>
              <a:t>down and make sure the correct List is specified. </a:t>
            </a:r>
            <a:r>
              <a:rPr lang="en-US" dirty="0" smtClean="0"/>
              <a:t>Our </a:t>
            </a:r>
            <a:r>
              <a:rPr lang="en-US" dirty="0"/>
              <a:t>data is in List 1.</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09612" y="1447800"/>
            <a:ext cx="4029588" cy="360358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93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(11</a:t>
            </a:r>
            <a:r>
              <a:rPr lang="en-US" sz="1500" dirty="0">
                <a:solidFill>
                  <a:prstClr val="white"/>
                </a:solidFill>
              </a:rPr>
              <a:t>)</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defRPr/>
            </a:pPr>
            <a:r>
              <a:rPr lang="en-US" dirty="0" smtClean="0"/>
              <a:t>Press </a:t>
            </a:r>
            <a:r>
              <a:rPr lang="en-US" dirty="0"/>
              <a:t>the graph button</a:t>
            </a:r>
          </a:p>
          <a:p>
            <a:pPr lvl="0" defTabSz="914400">
              <a:spcAft>
                <a:spcPts val="1200"/>
              </a:spcAft>
            </a:pPr>
            <a:r>
              <a:rPr lang="en-US" dirty="0" smtClean="0"/>
              <a:t>Note </a:t>
            </a:r>
            <a:r>
              <a:rPr lang="en-US" dirty="0"/>
              <a:t>that the display looks nothing like the histogram that we created by hand.</a:t>
            </a:r>
          </a:p>
          <a:p>
            <a:pPr lvl="0" defTabSz="914400">
              <a:spcAft>
                <a:spcPts val="1200"/>
              </a:spcAft>
            </a:pPr>
            <a:r>
              <a:rPr lang="en-US" dirty="0" smtClean="0"/>
              <a:t>It </a:t>
            </a:r>
            <a:r>
              <a:rPr lang="en-US" dirty="0"/>
              <a:t>is also apparent the entire histogram is not displayed and appears to be cut off on the right.</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09612" y="1447800"/>
            <a:ext cx="4029588" cy="359339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142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12)</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pPr>
            <a:r>
              <a:rPr lang="en-US" dirty="0" smtClean="0"/>
              <a:t>We </a:t>
            </a:r>
            <a:r>
              <a:rPr lang="en-US" dirty="0"/>
              <a:t>need to set our window so the entire histogram is displayed correctly.  </a:t>
            </a:r>
          </a:p>
          <a:p>
            <a:pPr lvl="0" defTabSz="914400">
              <a:spcAft>
                <a:spcPts val="1200"/>
              </a:spcAft>
            </a:pPr>
            <a:r>
              <a:rPr lang="en-US" dirty="0"/>
              <a:t>Press window</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09612" y="1447800"/>
            <a:ext cx="4029588" cy="356410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541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13)</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600"/>
              </a:spcBef>
              <a:spcAft>
                <a:spcPts val="1200"/>
              </a:spcAft>
            </a:pPr>
            <a:r>
              <a:rPr lang="en-US" sz="2400" dirty="0"/>
              <a:t>X minimum value is the lower bound of the first class which is </a:t>
            </a:r>
            <a:r>
              <a:rPr lang="en-US" sz="2400" dirty="0" smtClean="0"/>
              <a:t>2.5</a:t>
            </a:r>
            <a:endParaRPr lang="en-US" sz="2400" dirty="0"/>
          </a:p>
          <a:p>
            <a:pPr lvl="0" defTabSz="914400">
              <a:spcBef>
                <a:spcPts val="600"/>
              </a:spcBef>
              <a:spcAft>
                <a:spcPts val="1200"/>
              </a:spcAft>
            </a:pPr>
            <a:r>
              <a:rPr lang="en-US" sz="2400" dirty="0"/>
              <a:t>Cursor down to the maximum line. </a:t>
            </a:r>
            <a:r>
              <a:rPr lang="en-US" sz="2400" dirty="0" smtClean="0"/>
              <a:t>This </a:t>
            </a:r>
            <a:r>
              <a:rPr lang="en-US" sz="2400" dirty="0"/>
              <a:t>should be set to the upper bound for the last class which is 58.5</a:t>
            </a:r>
            <a:r>
              <a:rPr lang="en-US" sz="2400" dirty="0" smtClean="0"/>
              <a:t>.</a:t>
            </a:r>
            <a:endParaRPr lang="en-US" sz="2400" dirty="0"/>
          </a:p>
          <a:p>
            <a:pPr lvl="0" defTabSz="914400">
              <a:spcBef>
                <a:spcPts val="600"/>
              </a:spcBef>
              <a:spcAft>
                <a:spcPts val="1200"/>
              </a:spcAft>
            </a:pPr>
            <a:r>
              <a:rPr lang="en-US" sz="2400" dirty="0"/>
              <a:t>See slide 4 for boundary values</a:t>
            </a:r>
            <a:r>
              <a:rPr lang="en-US" sz="2400" dirty="0" smtClean="0"/>
              <a:t>.</a:t>
            </a:r>
            <a:endParaRPr lang="en-US" sz="2400" dirty="0"/>
          </a:p>
          <a:p>
            <a:pPr lvl="0" defTabSz="914400">
              <a:spcBef>
                <a:spcPts val="600"/>
              </a:spcBef>
              <a:spcAft>
                <a:spcPts val="1200"/>
              </a:spcAft>
            </a:pPr>
            <a:r>
              <a:rPr lang="en-US" sz="2400" dirty="0"/>
              <a:t>Set the maximum value to 60.  So the entire histogram appears on the screen.</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94929" y="1447800"/>
            <a:ext cx="3944271" cy="356410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290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14)</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pPr>
            <a:r>
              <a:rPr lang="en-US" dirty="0" smtClean="0"/>
              <a:t>Cursor </a:t>
            </a:r>
            <a:r>
              <a:rPr lang="en-US" dirty="0"/>
              <a:t>down to scale and enter the class width from the grouped frequency distribution.  </a:t>
            </a:r>
          </a:p>
          <a:p>
            <a:pPr lvl="0" defTabSz="914400">
              <a:spcAft>
                <a:spcPts val="1200"/>
              </a:spcAft>
            </a:pPr>
            <a:r>
              <a:rPr lang="en-US" dirty="0"/>
              <a:t>The width was 8</a:t>
            </a:r>
            <a:r>
              <a:rPr lang="en-US" dirty="0" smtClean="0"/>
              <a:t>.</a:t>
            </a:r>
            <a:endParaRPr lang="en-US" dirty="0"/>
          </a:p>
          <a:p>
            <a:pPr lvl="0" defTabSz="914400">
              <a:spcAft>
                <a:spcPts val="1200"/>
              </a:spcAft>
            </a:pPr>
            <a:r>
              <a:rPr lang="en-US" dirty="0"/>
              <a:t>Cursor down to the minimum y value and set to 0</a:t>
            </a:r>
            <a:r>
              <a:rPr lang="en-US" dirty="0" smtClean="0"/>
              <a:t>.</a:t>
            </a:r>
            <a:endParaRPr lang="en-US" dirty="0"/>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94929" y="1447800"/>
            <a:ext cx="3944271" cy="354779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895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15)</a:t>
            </a:r>
            <a:endParaRPr lang="en-US" sz="1500" dirty="0"/>
          </a:p>
        </p:txBody>
      </p:sp>
      <p:sp>
        <p:nvSpPr>
          <p:cNvPr id="8" name="Content Placeholder 2"/>
          <p:cNvSpPr>
            <a:spLocks noGrp="1"/>
          </p:cNvSpPr>
          <p:nvPr>
            <p:ph idx="1"/>
          </p:nvPr>
        </p:nvSpPr>
        <p:spPr>
          <a:xfrm>
            <a:off x="457200" y="1295400"/>
            <a:ext cx="4114800" cy="5334000"/>
          </a:xfrm>
        </p:spPr>
        <p:txBody>
          <a:bodyPr/>
          <a:lstStyle/>
          <a:p>
            <a:pPr defTabSz="914400">
              <a:spcAft>
                <a:spcPts val="1200"/>
              </a:spcAft>
            </a:pPr>
            <a:r>
              <a:rPr lang="en-US" sz="2400" dirty="0"/>
              <a:t>Cursor down to the Y maximum value and make sure that the value is greater than the largest frequency in the grouped frequency distribution. </a:t>
            </a:r>
          </a:p>
          <a:p>
            <a:pPr defTabSz="914400">
              <a:spcAft>
                <a:spcPts val="1200"/>
              </a:spcAft>
            </a:pPr>
            <a:r>
              <a:rPr lang="en-US" sz="2400" dirty="0"/>
              <a:t>The largest frequency in this grouped frequency distribution is in the first class and is 34</a:t>
            </a:r>
            <a:r>
              <a:rPr lang="en-US" sz="2400" dirty="0" smtClean="0"/>
              <a:t>.</a:t>
            </a:r>
            <a:endParaRPr lang="en-US" sz="2400" dirty="0"/>
          </a:p>
          <a:p>
            <a:pPr defTabSz="914400">
              <a:spcAft>
                <a:spcPts val="1200"/>
              </a:spcAft>
            </a:pPr>
            <a:r>
              <a:rPr lang="en-US" sz="2400" dirty="0"/>
              <a:t>Set the maximum Y value to 40.  This value will ensure the entire histogram appears</a:t>
            </a:r>
            <a:r>
              <a:rPr lang="en-US" sz="2400" dirty="0" smtClean="0"/>
              <a:t>.</a:t>
            </a:r>
            <a:endParaRPr lang="en-US" sz="2400" dirty="0"/>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32402" y="1447800"/>
            <a:ext cx="3930598" cy="354779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950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Objectives for this PowerPoint</a:t>
            </a:r>
            <a:endParaRPr lang="en-US" dirty="0"/>
          </a:p>
        </p:txBody>
      </p:sp>
      <p:sp>
        <p:nvSpPr>
          <p:cNvPr id="3" name="Content Placeholder 2"/>
          <p:cNvSpPr>
            <a:spLocks noGrp="1"/>
          </p:cNvSpPr>
          <p:nvPr>
            <p:ph idx="1"/>
          </p:nvPr>
        </p:nvSpPr>
        <p:spPr/>
        <p:txBody>
          <a:bodyPr/>
          <a:lstStyle/>
          <a:p>
            <a:r>
              <a:rPr lang="en-US" altLang="en-US" dirty="0"/>
              <a:t>Construct a Histogram using the TI Graphing Calculator</a:t>
            </a:r>
          </a:p>
        </p:txBody>
      </p:sp>
    </p:spTree>
    <p:extLst>
      <p:ext uri="{BB962C8B-B14F-4D97-AF65-F5344CB8AC3E}">
        <p14:creationId xmlns:p14="http://schemas.microsoft.com/office/powerpoint/2010/main" val="766881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16)</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defRPr/>
            </a:pPr>
            <a:r>
              <a:rPr lang="en-US" dirty="0"/>
              <a:t>Press graph</a:t>
            </a:r>
          </a:p>
          <a:p>
            <a:pPr lvl="0" defTabSz="914400">
              <a:spcAft>
                <a:spcPts val="1200"/>
              </a:spcAft>
            </a:pPr>
            <a:r>
              <a:rPr lang="en-US" dirty="0" smtClean="0"/>
              <a:t>This </a:t>
            </a:r>
            <a:r>
              <a:rPr lang="en-US" dirty="0"/>
              <a:t>histogram now matches the one that we constructed by hand</a:t>
            </a:r>
            <a:r>
              <a:rPr lang="en-US" dirty="0" smtClean="0"/>
              <a:t>.</a:t>
            </a:r>
            <a:endParaRPr lang="en-US" dirty="0"/>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76679" y="1447800"/>
            <a:ext cx="3886321" cy="354779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06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17)</a:t>
            </a:r>
            <a:endParaRPr lang="en-US" sz="1500" dirty="0"/>
          </a:p>
        </p:txBody>
      </p:sp>
      <p:sp>
        <p:nvSpPr>
          <p:cNvPr id="8" name="Content Placeholder 2"/>
          <p:cNvSpPr>
            <a:spLocks noGrp="1"/>
          </p:cNvSpPr>
          <p:nvPr>
            <p:ph idx="1"/>
          </p:nvPr>
        </p:nvSpPr>
        <p:spPr>
          <a:xfrm>
            <a:off x="457200" y="1295400"/>
            <a:ext cx="4297680" cy="5334000"/>
          </a:xfrm>
        </p:spPr>
        <p:txBody>
          <a:bodyPr/>
          <a:lstStyle/>
          <a:p>
            <a:pPr lvl="0" defTabSz="914400">
              <a:spcAft>
                <a:spcPts val="1200"/>
              </a:spcAft>
            </a:pPr>
            <a:r>
              <a:rPr lang="en-US" dirty="0" smtClean="0"/>
              <a:t>The </a:t>
            </a:r>
            <a:r>
              <a:rPr lang="en-US" dirty="0"/>
              <a:t>calculator will display the lower and upper bounds and frequencies for each class by pressing trace.</a:t>
            </a:r>
          </a:p>
          <a:p>
            <a:pPr lvl="0" defTabSz="914400">
              <a:spcAft>
                <a:spcPts val="1200"/>
              </a:spcAft>
            </a:pPr>
            <a:r>
              <a:rPr lang="en-US" dirty="0" smtClean="0"/>
              <a:t>Note </a:t>
            </a:r>
            <a:r>
              <a:rPr lang="en-US" dirty="0"/>
              <a:t>the minimum and maximum values for the first class are 2.5 and 10.5 respectively.</a:t>
            </a:r>
          </a:p>
          <a:p>
            <a:pPr lvl="0" defTabSz="914400">
              <a:spcAft>
                <a:spcPts val="1200"/>
              </a:spcAft>
            </a:pPr>
            <a:r>
              <a:rPr lang="en-US" dirty="0" smtClean="0"/>
              <a:t>Note  </a:t>
            </a:r>
            <a:r>
              <a:rPr lang="en-US" dirty="0"/>
              <a:t>the frequency is given as 34.</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876800" y="1447800"/>
            <a:ext cx="3886321" cy="345822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184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18)</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pPr>
            <a:r>
              <a:rPr lang="en-US" dirty="0" smtClean="0"/>
              <a:t>Press </a:t>
            </a:r>
            <a:r>
              <a:rPr lang="en-US" dirty="0"/>
              <a:t>the right cursor to advance to the next class in the histogram.</a:t>
            </a:r>
          </a:p>
          <a:p>
            <a:pPr lvl="0" defTabSz="914400">
              <a:spcAft>
                <a:spcPts val="1200"/>
              </a:spcAft>
            </a:pPr>
            <a:r>
              <a:rPr lang="en-US" dirty="0" smtClean="0"/>
              <a:t>Again </a:t>
            </a:r>
            <a:r>
              <a:rPr lang="en-US" dirty="0"/>
              <a:t>the lower and upper bounds and frequency for that class are displayed.</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934490" y="1447800"/>
            <a:ext cx="3828510" cy="345822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790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295400"/>
            <a:ext cx="8229600" cy="5257800"/>
          </a:xfrm>
        </p:spPr>
        <p:txBody>
          <a:bodyPr/>
          <a:lstStyle/>
          <a:p>
            <a:r>
              <a:rPr lang="en-US" dirty="0" smtClean="0">
                <a:solidFill>
                  <a:srgbClr val="FFFFFF"/>
                </a:solidFill>
              </a:rPr>
              <a:t>In </a:t>
            </a:r>
            <a:r>
              <a:rPr lang="en-US" dirty="0">
                <a:solidFill>
                  <a:srgbClr val="FFFFFF"/>
                </a:solidFill>
              </a:rPr>
              <a:t>this PowerPoint we learned how to construct a Histogram using the TI Graphing Calculator</a:t>
            </a: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784940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14400" y="2286000"/>
            <a:ext cx="7315200" cy="2286000"/>
          </a:xfrm>
        </p:spPr>
        <p:txBody>
          <a:bodyPr/>
          <a:lstStyle/>
          <a:p>
            <a:r>
              <a:rPr lang="en-US" sz="6000" b="1" dirty="0"/>
              <a:t>Appendix of Image Long Descriptions</a:t>
            </a:r>
          </a:p>
        </p:txBody>
      </p:sp>
    </p:spTree>
    <p:extLst>
      <p:ext uri="{BB962C8B-B14F-4D97-AF65-F5344CB8AC3E}">
        <p14:creationId xmlns:p14="http://schemas.microsoft.com/office/powerpoint/2010/main" val="2228432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3600" dirty="0" smtClean="0">
                <a:solidFill>
                  <a:srgbClr val="FFFFFF"/>
                </a:solidFill>
              </a:rPr>
              <a:t>Data - Appendix</a:t>
            </a:r>
            <a:endParaRPr lang="en-US" sz="3600" dirty="0"/>
          </a:p>
        </p:txBody>
      </p:sp>
      <p:sp>
        <p:nvSpPr>
          <p:cNvPr id="8" name="Content Placeholder 2"/>
          <p:cNvSpPr>
            <a:spLocks noGrp="1"/>
          </p:cNvSpPr>
          <p:nvPr>
            <p:ph idx="1"/>
          </p:nvPr>
        </p:nvSpPr>
        <p:spPr>
          <a:xfrm>
            <a:off x="457200" y="1295400"/>
            <a:ext cx="8229600" cy="5212080"/>
          </a:xfrm>
        </p:spPr>
        <p:txBody>
          <a:bodyPr/>
          <a:lstStyle/>
          <a:p>
            <a:r>
              <a:rPr lang="en-US" sz="2400" dirty="0"/>
              <a:t>Starts with Alabama with 9, Alaska 3, Arizona 11, and </a:t>
            </a:r>
            <a:r>
              <a:rPr lang="en-US" sz="2400" dirty="0" err="1"/>
              <a:t>eds</a:t>
            </a:r>
            <a:r>
              <a:rPr lang="en-US" sz="2400" dirty="0"/>
              <a:t> with West Virginia 5, Wisconsin 10, and Wyoming.  The values are 9,3,11,6,55,9,7,3,29,16,4,4,20,11,6,6,8,8,4,10,11,16,10,6,10.3.5,6,4,14,5,29,15,3,18,7,7,20,4,9,3,11,38,6,3,13,12,5,10,3</a:t>
            </a:r>
          </a:p>
        </p:txBody>
      </p:sp>
      <p:sp>
        <p:nvSpPr>
          <p:cNvPr id="10" name="Text Placeholder 3"/>
          <p:cNvSpPr>
            <a:spLocks noGrp="1"/>
          </p:cNvSpPr>
          <p:nvPr>
            <p:ph type="body" sz="quarter" idx="12"/>
          </p:nvPr>
        </p:nvSpPr>
        <p:spPr>
          <a:xfrm>
            <a:off x="3467512" y="6477000"/>
            <a:ext cx="2208976" cy="182880"/>
          </a:xfrm>
        </p:spPr>
        <p:txBody>
          <a:bodyPr/>
          <a:lstStyle/>
          <a:p>
            <a:r>
              <a:rPr lang="en-US" sz="1200" dirty="0">
                <a:hlinkClick r:id="rId2" action="ppaction://hlinksldjump"/>
              </a:rPr>
              <a:t>Jump to the </a:t>
            </a:r>
            <a:r>
              <a:rPr lang="en-US" sz="1200" dirty="0" smtClean="0">
                <a:hlinkClick r:id="rId2" action="ppaction://hlinksldjump"/>
              </a:rPr>
              <a:t>image</a:t>
            </a:r>
            <a:endParaRPr lang="en-US" sz="1200" dirty="0"/>
          </a:p>
        </p:txBody>
      </p:sp>
    </p:spTree>
    <p:extLst>
      <p:ext uri="{BB962C8B-B14F-4D97-AF65-F5344CB8AC3E}">
        <p14:creationId xmlns:p14="http://schemas.microsoft.com/office/powerpoint/2010/main" val="353625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Data</a:t>
            </a:r>
            <a:endParaRPr lang="en-US" sz="1500" dirty="0"/>
          </a:p>
        </p:txBody>
      </p:sp>
      <p:sp>
        <p:nvSpPr>
          <p:cNvPr id="8" name="Content Placeholder 2"/>
          <p:cNvSpPr>
            <a:spLocks noGrp="1"/>
          </p:cNvSpPr>
          <p:nvPr>
            <p:ph idx="1"/>
          </p:nvPr>
        </p:nvSpPr>
        <p:spPr>
          <a:xfrm>
            <a:off x="457200" y="1295400"/>
            <a:ext cx="8321040" cy="1524000"/>
          </a:xfrm>
        </p:spPr>
        <p:txBody>
          <a:bodyPr/>
          <a:lstStyle/>
          <a:p>
            <a:pPr lvl="0" defTabSz="914400">
              <a:lnSpc>
                <a:spcPct val="95000"/>
              </a:lnSpc>
              <a:spcBef>
                <a:spcPts val="0"/>
              </a:spcBef>
              <a:spcAft>
                <a:spcPts val="0"/>
              </a:spcAft>
            </a:pPr>
            <a:r>
              <a:rPr lang="en-US" sz="2400" dirty="0"/>
              <a:t>In a previous series of videos we used the data for the number of United States Electoral College members allocated to each state as of the 2016 US presidential election in order to learn how to construct a grouped frequency distribution and then a histogram</a:t>
            </a:r>
            <a:r>
              <a:rPr lang="en-US" sz="2400" dirty="0" smtClean="0"/>
              <a:t>.</a:t>
            </a:r>
            <a:endParaRPr lang="en-US" sz="2400" dirty="0"/>
          </a:p>
        </p:txBody>
      </p:sp>
      <p:pic>
        <p:nvPicPr>
          <p:cNvPr id="1027" name="Picture 3" descr="Data set showing the number of United States Electoral College members allocated to each state as of the 2016 US presidential election"/>
          <p:cNvPicPr>
            <a:picLocks noGrp="1" noChangeAspect="1" noChangeArrowheads="1"/>
          </p:cNvPicPr>
          <p:nvPr>
            <p:ph idx="13"/>
          </p:nvPr>
        </p:nvPicPr>
        <p:blipFill rotWithShape="1">
          <a:blip r:embed="rId2" cstate="print">
            <a:extLst>
              <a:ext uri="{28A0092B-C50C-407E-A947-70E740481C1C}">
                <a14:useLocalDpi xmlns:a14="http://schemas.microsoft.com/office/drawing/2010/main" val="0"/>
              </a:ext>
            </a:extLst>
          </a:blip>
          <a:srcRect l="22039" t="18319" r="16313" b="26918"/>
          <a:stretch/>
        </p:blipFill>
        <p:spPr bwMode="auto">
          <a:xfrm>
            <a:off x="228600" y="2819392"/>
            <a:ext cx="8686800" cy="36213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4"/>
          </p:nvPr>
        </p:nvSpPr>
        <p:spPr>
          <a:xfrm>
            <a:off x="3465576" y="6477000"/>
            <a:ext cx="2212848" cy="182880"/>
          </a:xfrm>
        </p:spPr>
        <p:txBody>
          <a:bodyPr/>
          <a:lstStyle/>
          <a:p>
            <a:pPr lvl="0"/>
            <a:r>
              <a:rPr lang="en-US" sz="1200" dirty="0">
                <a:solidFill>
                  <a:prstClr val="black"/>
                </a:solidFill>
                <a:hlinkClick r:id="rId3" action="ppaction://hlinksldjump"/>
              </a:rPr>
              <a:t>Jump to long </a:t>
            </a:r>
            <a:r>
              <a:rPr lang="en-US" sz="1200" dirty="0" smtClean="0">
                <a:solidFill>
                  <a:prstClr val="black"/>
                </a:solidFill>
                <a:hlinkClick r:id="rId3" action="ppaction://hlinksldjump"/>
              </a:rPr>
              <a:t>description</a:t>
            </a:r>
            <a:endParaRPr lang="en-US" sz="1200" dirty="0">
              <a:solidFill>
                <a:prstClr val="black"/>
              </a:solidFill>
            </a:endParaRPr>
          </a:p>
        </p:txBody>
      </p:sp>
    </p:spTree>
    <p:extLst>
      <p:ext uri="{BB962C8B-B14F-4D97-AF65-F5344CB8AC3E}">
        <p14:creationId xmlns:p14="http://schemas.microsoft.com/office/powerpoint/2010/main" val="2021836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Width and Boundaries</a:t>
            </a:r>
          </a:p>
        </p:txBody>
      </p:sp>
      <p:sp>
        <p:nvSpPr>
          <p:cNvPr id="3" name="Content Placeholder 2"/>
          <p:cNvSpPr>
            <a:spLocks noGrp="1"/>
          </p:cNvSpPr>
          <p:nvPr>
            <p:ph idx="1"/>
          </p:nvPr>
        </p:nvSpPr>
        <p:spPr>
          <a:xfrm>
            <a:off x="457200" y="1295400"/>
            <a:ext cx="4206240" cy="5029200"/>
          </a:xfrm>
        </p:spPr>
        <p:txBody>
          <a:bodyPr/>
          <a:lstStyle/>
          <a:p>
            <a:pPr lvl="0" defTabSz="914400">
              <a:spcBef>
                <a:spcPts val="0"/>
              </a:spcBef>
              <a:spcAft>
                <a:spcPts val="0"/>
              </a:spcAft>
            </a:pPr>
            <a:r>
              <a:rPr lang="en-US" dirty="0"/>
              <a:t>In order to do this we will need the data set and in order to ensure that the histogram that is generated by the TI graphing calculator matches the one that we constructed by hand. We will need the class boundaries and the class width.</a:t>
            </a:r>
          </a:p>
        </p:txBody>
      </p:sp>
      <p:sp>
        <p:nvSpPr>
          <p:cNvPr id="4" name="Content Placeholder 3"/>
          <p:cNvSpPr>
            <a:spLocks noGrp="1"/>
          </p:cNvSpPr>
          <p:nvPr>
            <p:ph idx="13"/>
          </p:nvPr>
        </p:nvSpPr>
        <p:spPr>
          <a:xfrm>
            <a:off x="4922520" y="1295400"/>
            <a:ext cx="3840480" cy="1600200"/>
          </a:xfrm>
        </p:spPr>
        <p:txBody>
          <a:bodyPr/>
          <a:lstStyle/>
          <a:p>
            <a:pPr lvl="0" defTabSz="914400">
              <a:spcBef>
                <a:spcPts val="0"/>
              </a:spcBef>
              <a:spcAft>
                <a:spcPts val="0"/>
              </a:spcAft>
              <a:defRPr/>
            </a:pPr>
            <a:r>
              <a:rPr lang="en-US" dirty="0"/>
              <a:t>From previous video:</a:t>
            </a:r>
          </a:p>
          <a:p>
            <a:pPr lvl="0" defTabSz="914400">
              <a:spcBef>
                <a:spcPts val="0"/>
              </a:spcBef>
              <a:spcAft>
                <a:spcPts val="0"/>
              </a:spcAft>
              <a:defRPr/>
            </a:pPr>
            <a:endParaRPr lang="en-US" dirty="0"/>
          </a:p>
          <a:p>
            <a:pPr lvl="0" defTabSz="914400">
              <a:spcBef>
                <a:spcPts val="0"/>
              </a:spcBef>
              <a:spcAft>
                <a:spcPts val="0"/>
              </a:spcAft>
              <a:defRPr/>
            </a:pPr>
            <a:r>
              <a:rPr lang="en-US" dirty="0"/>
              <a:t>Class Width = </a:t>
            </a:r>
            <a:r>
              <a:rPr lang="en-US" dirty="0" smtClean="0"/>
              <a:t>8</a:t>
            </a:r>
            <a:endParaRPr lang="en-US" dirty="0"/>
          </a:p>
        </p:txBody>
      </p:sp>
      <p:pic>
        <p:nvPicPr>
          <p:cNvPr id="2050" name="Picture 4" descr="2.5-10.5, 10.5-18.5, 18.5-26.5, 26.5-34.5, 34.5-42.5, 42.5-50.5, 50.5-58.5"/>
          <p:cNvPicPr>
            <a:picLocks noGrp="1" noChangeAspect="1" noChangeArrowheads="1"/>
          </p:cNvPicPr>
          <p:nvPr>
            <p:ph idx="14"/>
          </p:nvPr>
        </p:nvPicPr>
        <p:blipFill>
          <a:blip r:embed="rId2">
            <a:extLst>
              <a:ext uri="{28A0092B-C50C-407E-A947-70E740481C1C}">
                <a14:useLocalDpi xmlns:a14="http://schemas.microsoft.com/office/drawing/2010/main" val="0"/>
              </a:ext>
            </a:extLst>
          </a:blip>
          <a:stretch>
            <a:fillRect/>
          </a:stretch>
        </p:blipFill>
        <p:spPr bwMode="auto">
          <a:xfrm>
            <a:off x="4724400" y="2854861"/>
            <a:ext cx="4206240" cy="346973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36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smtClean="0"/>
              <a:t> (1)</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0"/>
              </a:spcBef>
              <a:spcAft>
                <a:spcPts val="0"/>
              </a:spcAft>
              <a:defRPr/>
            </a:pPr>
            <a:r>
              <a:rPr lang="en-US" dirty="0" smtClean="0"/>
              <a:t>Press </a:t>
            </a:r>
            <a:r>
              <a:rPr lang="en-US" dirty="0"/>
              <a:t>stat</a:t>
            </a:r>
          </a:p>
        </p:txBody>
      </p:sp>
      <p:pic>
        <p:nvPicPr>
          <p:cNvPr id="1026" name="Picture 3" descr="TI Graphing Calculator with the STAT button highlighted. The calculator screen displays a menu with the EDIT option highlighted."/>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24400" y="1447800"/>
            <a:ext cx="4114800" cy="370473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976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(2)</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0"/>
              </a:spcBef>
              <a:spcAft>
                <a:spcPts val="0"/>
              </a:spcAft>
              <a:defRPr/>
            </a:pPr>
            <a:r>
              <a:rPr lang="en-US" dirty="0"/>
              <a:t>Press 1:</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24400" y="1447800"/>
            <a:ext cx="4114800" cy="3700462"/>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1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(3)</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Bef>
                <a:spcPts val="0"/>
              </a:spcBef>
              <a:spcAft>
                <a:spcPts val="0"/>
              </a:spcAft>
              <a:defRPr/>
            </a:pPr>
            <a:r>
              <a:rPr lang="en-US" dirty="0"/>
              <a:t>Enter the data into a List.  Here the data have been entered into List 1</a:t>
            </a:r>
          </a:p>
        </p:txBody>
      </p:sp>
      <p:pic>
        <p:nvPicPr>
          <p:cNvPr id="1026" name="Picture 3" descr="TI Graphing Calculator with the ONE button highlighted. The calculator screen displays a data list."/>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24400" y="1447800"/>
            <a:ext cx="4114800" cy="366540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04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(4)</a:t>
            </a:r>
            <a:endParaRPr lang="en-US" sz="1500" dirty="0"/>
          </a:p>
        </p:txBody>
      </p:sp>
      <p:sp>
        <p:nvSpPr>
          <p:cNvPr id="8" name="Content Placeholder 2"/>
          <p:cNvSpPr>
            <a:spLocks noGrp="1"/>
          </p:cNvSpPr>
          <p:nvPr>
            <p:ph idx="1"/>
          </p:nvPr>
        </p:nvSpPr>
        <p:spPr>
          <a:xfrm>
            <a:off x="457200" y="1295400"/>
            <a:ext cx="4023360" cy="5334000"/>
          </a:xfrm>
        </p:spPr>
        <p:txBody>
          <a:bodyPr/>
          <a:lstStyle/>
          <a:p>
            <a:pPr lvl="0" defTabSz="914400">
              <a:spcAft>
                <a:spcPts val="1200"/>
              </a:spcAft>
              <a:defRPr/>
            </a:pPr>
            <a:r>
              <a:rPr lang="en-US" dirty="0" smtClean="0"/>
              <a:t>Press </a:t>
            </a:r>
            <a:r>
              <a:rPr lang="en-US" dirty="0"/>
              <a:t>y</a:t>
            </a:r>
            <a:r>
              <a:rPr lang="en-US" dirty="0" smtClean="0"/>
              <a:t>=</a:t>
            </a:r>
            <a:endParaRPr lang="en-US" dirty="0"/>
          </a:p>
          <a:p>
            <a:pPr lvl="0" defTabSz="914400">
              <a:spcAft>
                <a:spcPts val="1200"/>
              </a:spcAft>
            </a:pPr>
            <a:r>
              <a:rPr lang="en-US" dirty="0"/>
              <a:t>Make sure  all functions entered there are turned off. They can be turned off using the cursor to highlight the equals sign and then pressing enter. </a:t>
            </a:r>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24400" y="1447800"/>
            <a:ext cx="4114800" cy="36323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0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Histogram</a:t>
            </a:r>
            <a:r>
              <a:rPr lang="en-US" sz="1500" dirty="0">
                <a:solidFill>
                  <a:prstClr val="white"/>
                </a:solidFill>
              </a:rPr>
              <a:t> </a:t>
            </a:r>
            <a:r>
              <a:rPr lang="en-US" sz="1500" dirty="0" smtClean="0">
                <a:solidFill>
                  <a:prstClr val="white"/>
                </a:solidFill>
              </a:rPr>
              <a:t>(5)</a:t>
            </a:r>
            <a:endParaRPr lang="en-US" sz="1500" dirty="0"/>
          </a:p>
        </p:txBody>
      </p:sp>
      <p:sp>
        <p:nvSpPr>
          <p:cNvPr id="8" name="Content Placeholder 2"/>
          <p:cNvSpPr>
            <a:spLocks noGrp="1"/>
          </p:cNvSpPr>
          <p:nvPr>
            <p:ph idx="1"/>
          </p:nvPr>
        </p:nvSpPr>
        <p:spPr>
          <a:xfrm>
            <a:off x="457200" y="1295400"/>
            <a:ext cx="4023360" cy="5334000"/>
          </a:xfrm>
        </p:spPr>
        <p:txBody>
          <a:bodyPr/>
          <a:lstStyle/>
          <a:p>
            <a:pPr defTabSz="914400">
              <a:spcBef>
                <a:spcPts val="0"/>
              </a:spcBef>
              <a:spcAft>
                <a:spcPts val="0"/>
              </a:spcAft>
            </a:pPr>
            <a:r>
              <a:rPr lang="en-US" dirty="0" smtClean="0"/>
              <a:t>Note </a:t>
            </a:r>
            <a:r>
              <a:rPr lang="en-US" dirty="0"/>
              <a:t>that the equal sign is no longer highlighted.  This indicates that this function is turned off and will not be graphed</a:t>
            </a:r>
            <a:r>
              <a:rPr lang="en-US" dirty="0" smtClean="0"/>
              <a:t>.</a:t>
            </a:r>
            <a:endParaRPr lang="en-US" dirty="0"/>
          </a:p>
        </p:txBody>
      </p:sp>
      <p:pic>
        <p:nvPicPr>
          <p:cNvPr id="1026" name="Picture 3" descr="Face of TI Graphing Calculator"/>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4724400" y="1447800"/>
            <a:ext cx="4096082" cy="36323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5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FIRST, BREAK, LAST slides ">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FIRST, BREAK, LAST slide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lain BODY/MAIN CONTENT">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Red bar footer BODY/MAIN CONTENT">
  <a:themeElements>
    <a:clrScheme name="Custom 59">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PLAIN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RED FOOTER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UE Section Divider, Quotes, Callouts">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Plain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Red Bar Footer_APPENDIX">
  <a:themeElements>
    <a:clrScheme name="MHHE Branding">
      <a:dk1>
        <a:sysClr val="windowText" lastClr="000000"/>
      </a:dk1>
      <a:lt1>
        <a:sysClr val="window" lastClr="FFFFFF"/>
      </a:lt1>
      <a:dk2>
        <a:srgbClr val="E6E4CC"/>
      </a:dk2>
      <a:lt2>
        <a:srgbClr val="C30C20"/>
      </a:lt2>
      <a:accent1>
        <a:srgbClr val="7AC1AC"/>
      </a:accent1>
      <a:accent2>
        <a:srgbClr val="802754"/>
      </a:accent2>
      <a:accent3>
        <a:srgbClr val="777777"/>
      </a:accent3>
      <a:accent4>
        <a:srgbClr val="DC5A20"/>
      </a:accent4>
      <a:accent5>
        <a:srgbClr val="39858E"/>
      </a:accent5>
      <a:accent6>
        <a:srgbClr val="FFCE00"/>
      </a:accent6>
      <a:hlink>
        <a:srgbClr val="39858E"/>
      </a:hlink>
      <a:folHlink>
        <a:srgbClr val="3985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MHHE_Accessible_PPT_Template-v4</Template>
  <TotalTime>2303</TotalTime>
  <Words>754</Words>
  <Application>Microsoft Office PowerPoint</Application>
  <PresentationFormat>On-screen Show (4:3)</PresentationFormat>
  <Paragraphs>74</Paragraphs>
  <Slides>25</Slides>
  <Notes>0</Notes>
  <HiddenSlides>0</HiddenSlides>
  <MMClips>0</MMClips>
  <ScaleCrop>false</ScaleCrop>
  <HeadingPairs>
    <vt:vector size="4" baseType="variant">
      <vt:variant>
        <vt:lpstr>Theme</vt:lpstr>
      </vt:variant>
      <vt:variant>
        <vt:i4>9</vt:i4>
      </vt:variant>
      <vt:variant>
        <vt:lpstr>Slide Titles</vt:lpstr>
      </vt:variant>
      <vt:variant>
        <vt:i4>25</vt:i4>
      </vt:variant>
    </vt:vector>
  </HeadingPairs>
  <TitlesOfParts>
    <vt:vector size="34" baseType="lpstr">
      <vt:lpstr>FIRST, BREAK, LAST slides </vt:lpstr>
      <vt:lpstr>Alternate FIRST, BREAK, LAST slides</vt:lpstr>
      <vt:lpstr>Plain BODY/MAIN CONTENT</vt:lpstr>
      <vt:lpstr>Red bar footer BODY/MAIN CONTENT</vt:lpstr>
      <vt:lpstr>PLAIN Section Divider, Quotes, Callouts</vt:lpstr>
      <vt:lpstr>RED FOOTER Section Divider, Quotes, Callouts</vt:lpstr>
      <vt:lpstr>BLUE Section Divider, Quotes, Callouts</vt:lpstr>
      <vt:lpstr>Plain_APPENDIX</vt:lpstr>
      <vt:lpstr>Red Bar Footer_APPENDIX</vt:lpstr>
      <vt:lpstr>ELEMENTARY STATISTICS, BLUMAN</vt:lpstr>
      <vt:lpstr>Objectives for this PowerPoint</vt:lpstr>
      <vt:lpstr>Data</vt:lpstr>
      <vt:lpstr>Class Width and Boundaries</vt:lpstr>
      <vt:lpstr>Histogram (1)</vt:lpstr>
      <vt:lpstr>Histogram (2)</vt:lpstr>
      <vt:lpstr>Histogram (3)</vt:lpstr>
      <vt:lpstr>Histogram (4)</vt:lpstr>
      <vt:lpstr>Histogram (5)</vt:lpstr>
      <vt:lpstr>Histogram (6)</vt:lpstr>
      <vt:lpstr>Histogram (7)</vt:lpstr>
      <vt:lpstr>Histogram (8)</vt:lpstr>
      <vt:lpstr>Histogram (9)</vt:lpstr>
      <vt:lpstr>Histogram (10)</vt:lpstr>
      <vt:lpstr>Histogram (11)</vt:lpstr>
      <vt:lpstr>Histogram (12)</vt:lpstr>
      <vt:lpstr>Histogram (13)</vt:lpstr>
      <vt:lpstr>Histogram (14)</vt:lpstr>
      <vt:lpstr>Histogram (15)</vt:lpstr>
      <vt:lpstr>Histogram (16)</vt:lpstr>
      <vt:lpstr>Histogram (17)</vt:lpstr>
      <vt:lpstr>Histogram (18)</vt:lpstr>
      <vt:lpstr>Summary</vt:lpstr>
      <vt:lpstr>Appendix of Image Long Descriptions</vt:lpstr>
      <vt:lpstr>Data - Appendix</vt:lpstr>
    </vt:vector>
  </TitlesOfParts>
  <Company>The McGraw-Hill Companies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 With 1 of These Slides</dc:title>
  <dc:creator>Hahn, Sandra</dc:creator>
  <cp:lastModifiedBy>Prasanna kumar. Tripathy</cp:lastModifiedBy>
  <cp:revision>315</cp:revision>
  <dcterms:created xsi:type="dcterms:W3CDTF">2017-12-05T17:18:18Z</dcterms:created>
  <dcterms:modified xsi:type="dcterms:W3CDTF">2018-05-11T06:04:01Z</dcterms:modified>
</cp:coreProperties>
</file>